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62" r:id="rId4"/>
    <p:sldId id="264" r:id="rId5"/>
    <p:sldId id="265" r:id="rId6"/>
    <p:sldId id="266" r:id="rId7"/>
    <p:sldId id="261" r:id="rId8"/>
    <p:sldId id="263" r:id="rId9"/>
    <p:sldId id="267" r:id="rId10"/>
    <p:sldId id="259" r:id="rId11"/>
    <p:sldId id="260" r:id="rId12"/>
    <p:sldId id="268" r:id="rId13"/>
    <p:sldId id="271" r:id="rId14"/>
    <p:sldId id="269" r:id="rId15"/>
    <p:sldId id="272" r:id="rId16"/>
    <p:sldId id="273" r:id="rId17"/>
    <p:sldId id="274" r:id="rId18"/>
    <p:sldId id="279" r:id="rId19"/>
    <p:sldId id="283" r:id="rId20"/>
    <p:sldId id="276" r:id="rId21"/>
    <p:sldId id="282" r:id="rId22"/>
    <p:sldId id="284" r:id="rId23"/>
    <p:sldId id="270" r:id="rId24"/>
    <p:sldId id="258" r:id="rId25"/>
    <p:sldId id="278" r:id="rId26"/>
    <p:sldId id="280" r:id="rId27"/>
    <p:sldId id="281" r:id="rId28"/>
    <p:sldId id="277"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2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B1EA0-6295-4422-8F53-56EC180E9D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830BE49-0846-4A9E-BC8A-5FFD42B0D25C}">
      <dgm:prSet/>
      <dgm:spPr/>
      <dgm:t>
        <a:bodyPr/>
        <a:lstStyle/>
        <a:p>
          <a:r>
            <a:rPr lang="en-US" b="1"/>
            <a:t>ESP 32 Board</a:t>
          </a:r>
          <a:endParaRPr lang="en-US"/>
        </a:p>
      </dgm:t>
    </dgm:pt>
    <dgm:pt modelId="{F1DF89A6-A52F-4168-894A-F7749CC227B6}" type="parTrans" cxnId="{1B187CBB-CB72-4E80-B497-C68CAFD7495B}">
      <dgm:prSet/>
      <dgm:spPr/>
      <dgm:t>
        <a:bodyPr/>
        <a:lstStyle/>
        <a:p>
          <a:endParaRPr lang="en-US"/>
        </a:p>
      </dgm:t>
    </dgm:pt>
    <dgm:pt modelId="{DACE2D5E-DC28-442B-B3D9-A3408896D4A2}" type="sibTrans" cxnId="{1B187CBB-CB72-4E80-B497-C68CAFD7495B}">
      <dgm:prSet/>
      <dgm:spPr/>
      <dgm:t>
        <a:bodyPr/>
        <a:lstStyle/>
        <a:p>
          <a:endParaRPr lang="en-US"/>
        </a:p>
      </dgm:t>
    </dgm:pt>
    <dgm:pt modelId="{E9A6E566-FFE6-4B80-8937-394E282F8434}">
      <dgm:prSet/>
      <dgm:spPr/>
      <dgm:t>
        <a:bodyPr/>
        <a:lstStyle/>
        <a:p>
          <a:r>
            <a:rPr lang="en-US" b="1" dirty="0"/>
            <a:t>Colored LEDs: Red, Yellow and Green</a:t>
          </a:r>
          <a:endParaRPr lang="en-US" dirty="0"/>
        </a:p>
      </dgm:t>
    </dgm:pt>
    <dgm:pt modelId="{D280B482-ED5E-41EA-92A0-75BC9AF21A49}" type="parTrans" cxnId="{9674492B-358B-429F-94AF-9231CBC27BEF}">
      <dgm:prSet/>
      <dgm:spPr/>
      <dgm:t>
        <a:bodyPr/>
        <a:lstStyle/>
        <a:p>
          <a:endParaRPr lang="en-US"/>
        </a:p>
      </dgm:t>
    </dgm:pt>
    <dgm:pt modelId="{427A15E9-12A0-4242-84E1-ADDCCEFB2E31}" type="sibTrans" cxnId="{9674492B-358B-429F-94AF-9231CBC27BEF}">
      <dgm:prSet/>
      <dgm:spPr/>
      <dgm:t>
        <a:bodyPr/>
        <a:lstStyle/>
        <a:p>
          <a:endParaRPr lang="en-US"/>
        </a:p>
      </dgm:t>
    </dgm:pt>
    <dgm:pt modelId="{93EB24C6-B7C8-4562-AC84-D7A45EF0B91E}">
      <dgm:prSet/>
      <dgm:spPr/>
      <dgm:t>
        <a:bodyPr/>
        <a:lstStyle/>
        <a:p>
          <a:r>
            <a:rPr lang="en-US" b="1"/>
            <a:t>220 Ohm Resistors (optional)</a:t>
          </a:r>
          <a:endParaRPr lang="en-US"/>
        </a:p>
      </dgm:t>
    </dgm:pt>
    <dgm:pt modelId="{927B65B2-0BC2-44B5-9237-B48298AA02EF}" type="parTrans" cxnId="{1B2BE85F-76BD-4E39-9024-FB7A3E82233F}">
      <dgm:prSet/>
      <dgm:spPr/>
      <dgm:t>
        <a:bodyPr/>
        <a:lstStyle/>
        <a:p>
          <a:endParaRPr lang="en-US"/>
        </a:p>
      </dgm:t>
    </dgm:pt>
    <dgm:pt modelId="{148E9992-2850-45A5-9210-2D064D02AADD}" type="sibTrans" cxnId="{1B2BE85F-76BD-4E39-9024-FB7A3E82233F}">
      <dgm:prSet/>
      <dgm:spPr/>
      <dgm:t>
        <a:bodyPr/>
        <a:lstStyle/>
        <a:p>
          <a:endParaRPr lang="en-US"/>
        </a:p>
      </dgm:t>
    </dgm:pt>
    <dgm:pt modelId="{E0E07D39-C69B-4CA8-BFA8-21FA02BE9366}">
      <dgm:prSet/>
      <dgm:spPr/>
      <dgm:t>
        <a:bodyPr/>
        <a:lstStyle/>
        <a:p>
          <a:r>
            <a:rPr lang="en-US" b="1"/>
            <a:t>Wires</a:t>
          </a:r>
          <a:endParaRPr lang="en-US"/>
        </a:p>
      </dgm:t>
    </dgm:pt>
    <dgm:pt modelId="{A3F50B6E-9080-42A4-8259-0ADB6356B9CC}" type="parTrans" cxnId="{97E7D94A-19BB-4E82-BFAC-7483EC0E7EF5}">
      <dgm:prSet/>
      <dgm:spPr/>
      <dgm:t>
        <a:bodyPr/>
        <a:lstStyle/>
        <a:p>
          <a:endParaRPr lang="en-US"/>
        </a:p>
      </dgm:t>
    </dgm:pt>
    <dgm:pt modelId="{F9A95EF7-D644-4273-BF33-B5335445BAA9}" type="sibTrans" cxnId="{97E7D94A-19BB-4E82-BFAC-7483EC0E7EF5}">
      <dgm:prSet/>
      <dgm:spPr/>
      <dgm:t>
        <a:bodyPr/>
        <a:lstStyle/>
        <a:p>
          <a:endParaRPr lang="en-US"/>
        </a:p>
      </dgm:t>
    </dgm:pt>
    <dgm:pt modelId="{460D9326-6076-48C4-BAFB-05204AE0DA88}">
      <dgm:prSet/>
      <dgm:spPr/>
      <dgm:t>
        <a:bodyPr/>
        <a:lstStyle/>
        <a:p>
          <a:r>
            <a:rPr lang="en-US" b="1"/>
            <a:t>Breadboard</a:t>
          </a:r>
          <a:endParaRPr lang="en-US"/>
        </a:p>
      </dgm:t>
    </dgm:pt>
    <dgm:pt modelId="{E40E0E4E-32FA-41B9-9699-B383E4FF01E5}" type="parTrans" cxnId="{7D590289-B090-40D4-A0AE-F500255E9F8A}">
      <dgm:prSet/>
      <dgm:spPr/>
      <dgm:t>
        <a:bodyPr/>
        <a:lstStyle/>
        <a:p>
          <a:endParaRPr lang="en-US"/>
        </a:p>
      </dgm:t>
    </dgm:pt>
    <dgm:pt modelId="{543C5E6E-2AF0-4384-A90C-896BDBD1C430}" type="sibTrans" cxnId="{7D590289-B090-40D4-A0AE-F500255E9F8A}">
      <dgm:prSet/>
      <dgm:spPr/>
      <dgm:t>
        <a:bodyPr/>
        <a:lstStyle/>
        <a:p>
          <a:endParaRPr lang="en-US"/>
        </a:p>
      </dgm:t>
    </dgm:pt>
    <dgm:pt modelId="{54F27A00-8CE4-40DA-8392-F89E53CAF3FA}" type="pres">
      <dgm:prSet presAssocID="{C77B1EA0-6295-4422-8F53-56EC180E9D53}" presName="linear" presStyleCnt="0">
        <dgm:presLayoutVars>
          <dgm:animLvl val="lvl"/>
          <dgm:resizeHandles val="exact"/>
        </dgm:presLayoutVars>
      </dgm:prSet>
      <dgm:spPr/>
    </dgm:pt>
    <dgm:pt modelId="{3CA16FCB-FE00-488D-B44E-0687EA60627B}" type="pres">
      <dgm:prSet presAssocID="{D830BE49-0846-4A9E-BC8A-5FFD42B0D25C}" presName="parentText" presStyleLbl="node1" presStyleIdx="0" presStyleCnt="5">
        <dgm:presLayoutVars>
          <dgm:chMax val="0"/>
          <dgm:bulletEnabled val="1"/>
        </dgm:presLayoutVars>
      </dgm:prSet>
      <dgm:spPr/>
    </dgm:pt>
    <dgm:pt modelId="{54E2B5F9-55FC-4D92-B65A-697F6E325BB5}" type="pres">
      <dgm:prSet presAssocID="{DACE2D5E-DC28-442B-B3D9-A3408896D4A2}" presName="spacer" presStyleCnt="0"/>
      <dgm:spPr/>
    </dgm:pt>
    <dgm:pt modelId="{6CBDA43D-07E7-41C2-B264-EB6D0BB110A2}" type="pres">
      <dgm:prSet presAssocID="{E9A6E566-FFE6-4B80-8937-394E282F8434}" presName="parentText" presStyleLbl="node1" presStyleIdx="1" presStyleCnt="5">
        <dgm:presLayoutVars>
          <dgm:chMax val="0"/>
          <dgm:bulletEnabled val="1"/>
        </dgm:presLayoutVars>
      </dgm:prSet>
      <dgm:spPr/>
    </dgm:pt>
    <dgm:pt modelId="{C319E228-93DC-4D99-8945-C44BD301FF72}" type="pres">
      <dgm:prSet presAssocID="{427A15E9-12A0-4242-84E1-ADDCCEFB2E31}" presName="spacer" presStyleCnt="0"/>
      <dgm:spPr/>
    </dgm:pt>
    <dgm:pt modelId="{F579C4CB-11A6-4799-B8CA-EE39E1D83D30}" type="pres">
      <dgm:prSet presAssocID="{93EB24C6-B7C8-4562-AC84-D7A45EF0B91E}" presName="parentText" presStyleLbl="node1" presStyleIdx="2" presStyleCnt="5">
        <dgm:presLayoutVars>
          <dgm:chMax val="0"/>
          <dgm:bulletEnabled val="1"/>
        </dgm:presLayoutVars>
      </dgm:prSet>
      <dgm:spPr/>
    </dgm:pt>
    <dgm:pt modelId="{BF109CA3-D64B-475C-8C36-1AD481C4E330}" type="pres">
      <dgm:prSet presAssocID="{148E9992-2850-45A5-9210-2D064D02AADD}" presName="spacer" presStyleCnt="0"/>
      <dgm:spPr/>
    </dgm:pt>
    <dgm:pt modelId="{946EE04E-9067-45B4-A0C2-61F2DD7B3DC9}" type="pres">
      <dgm:prSet presAssocID="{E0E07D39-C69B-4CA8-BFA8-21FA02BE9366}" presName="parentText" presStyleLbl="node1" presStyleIdx="3" presStyleCnt="5">
        <dgm:presLayoutVars>
          <dgm:chMax val="0"/>
          <dgm:bulletEnabled val="1"/>
        </dgm:presLayoutVars>
      </dgm:prSet>
      <dgm:spPr/>
    </dgm:pt>
    <dgm:pt modelId="{6FE878BE-2D3C-41BC-AC9B-B00BFE169365}" type="pres">
      <dgm:prSet presAssocID="{F9A95EF7-D644-4273-BF33-B5335445BAA9}" presName="spacer" presStyleCnt="0"/>
      <dgm:spPr/>
    </dgm:pt>
    <dgm:pt modelId="{26843A62-6DC8-4D69-A1B3-244BA0E2ED26}" type="pres">
      <dgm:prSet presAssocID="{460D9326-6076-48C4-BAFB-05204AE0DA88}" presName="parentText" presStyleLbl="node1" presStyleIdx="4" presStyleCnt="5">
        <dgm:presLayoutVars>
          <dgm:chMax val="0"/>
          <dgm:bulletEnabled val="1"/>
        </dgm:presLayoutVars>
      </dgm:prSet>
      <dgm:spPr/>
    </dgm:pt>
  </dgm:ptLst>
  <dgm:cxnLst>
    <dgm:cxn modelId="{1EA90114-0E91-417A-9F62-335DEE2F5F6E}" type="presOf" srcId="{C77B1EA0-6295-4422-8F53-56EC180E9D53}" destId="{54F27A00-8CE4-40DA-8392-F89E53CAF3FA}" srcOrd="0" destOrd="0" presId="urn:microsoft.com/office/officeart/2005/8/layout/vList2"/>
    <dgm:cxn modelId="{6F663627-C005-4453-B239-142953C73DB1}" type="presOf" srcId="{93EB24C6-B7C8-4562-AC84-D7A45EF0B91E}" destId="{F579C4CB-11A6-4799-B8CA-EE39E1D83D30}" srcOrd="0" destOrd="0" presId="urn:microsoft.com/office/officeart/2005/8/layout/vList2"/>
    <dgm:cxn modelId="{9674492B-358B-429F-94AF-9231CBC27BEF}" srcId="{C77B1EA0-6295-4422-8F53-56EC180E9D53}" destId="{E9A6E566-FFE6-4B80-8937-394E282F8434}" srcOrd="1" destOrd="0" parTransId="{D280B482-ED5E-41EA-92A0-75BC9AF21A49}" sibTransId="{427A15E9-12A0-4242-84E1-ADDCCEFB2E31}"/>
    <dgm:cxn modelId="{ED364A2D-6F79-4AAA-89E5-8E22513A81DA}" type="presOf" srcId="{D830BE49-0846-4A9E-BC8A-5FFD42B0D25C}" destId="{3CA16FCB-FE00-488D-B44E-0687EA60627B}" srcOrd="0" destOrd="0" presId="urn:microsoft.com/office/officeart/2005/8/layout/vList2"/>
    <dgm:cxn modelId="{1B2BE85F-76BD-4E39-9024-FB7A3E82233F}" srcId="{C77B1EA0-6295-4422-8F53-56EC180E9D53}" destId="{93EB24C6-B7C8-4562-AC84-D7A45EF0B91E}" srcOrd="2" destOrd="0" parTransId="{927B65B2-0BC2-44B5-9237-B48298AA02EF}" sibTransId="{148E9992-2850-45A5-9210-2D064D02AADD}"/>
    <dgm:cxn modelId="{88C9CE49-519E-4471-8D82-764726BF551D}" type="presOf" srcId="{460D9326-6076-48C4-BAFB-05204AE0DA88}" destId="{26843A62-6DC8-4D69-A1B3-244BA0E2ED26}" srcOrd="0" destOrd="0" presId="urn:microsoft.com/office/officeart/2005/8/layout/vList2"/>
    <dgm:cxn modelId="{97E7D94A-19BB-4E82-BFAC-7483EC0E7EF5}" srcId="{C77B1EA0-6295-4422-8F53-56EC180E9D53}" destId="{E0E07D39-C69B-4CA8-BFA8-21FA02BE9366}" srcOrd="3" destOrd="0" parTransId="{A3F50B6E-9080-42A4-8259-0ADB6356B9CC}" sibTransId="{F9A95EF7-D644-4273-BF33-B5335445BAA9}"/>
    <dgm:cxn modelId="{0FE31774-7B41-4C3E-A8B9-4ECBBB4B4B24}" type="presOf" srcId="{E9A6E566-FFE6-4B80-8937-394E282F8434}" destId="{6CBDA43D-07E7-41C2-B264-EB6D0BB110A2}" srcOrd="0" destOrd="0" presId="urn:microsoft.com/office/officeart/2005/8/layout/vList2"/>
    <dgm:cxn modelId="{7D590289-B090-40D4-A0AE-F500255E9F8A}" srcId="{C77B1EA0-6295-4422-8F53-56EC180E9D53}" destId="{460D9326-6076-48C4-BAFB-05204AE0DA88}" srcOrd="4" destOrd="0" parTransId="{E40E0E4E-32FA-41B9-9699-B383E4FF01E5}" sibTransId="{543C5E6E-2AF0-4384-A90C-896BDBD1C430}"/>
    <dgm:cxn modelId="{1B187CBB-CB72-4E80-B497-C68CAFD7495B}" srcId="{C77B1EA0-6295-4422-8F53-56EC180E9D53}" destId="{D830BE49-0846-4A9E-BC8A-5FFD42B0D25C}" srcOrd="0" destOrd="0" parTransId="{F1DF89A6-A52F-4168-894A-F7749CC227B6}" sibTransId="{DACE2D5E-DC28-442B-B3D9-A3408896D4A2}"/>
    <dgm:cxn modelId="{1A2DEBDD-50BB-42F2-98EF-BA181E72DEC2}" type="presOf" srcId="{E0E07D39-C69B-4CA8-BFA8-21FA02BE9366}" destId="{946EE04E-9067-45B4-A0C2-61F2DD7B3DC9}" srcOrd="0" destOrd="0" presId="urn:microsoft.com/office/officeart/2005/8/layout/vList2"/>
    <dgm:cxn modelId="{02DBAD59-2A81-4BAF-B372-378A46E1BCB9}" type="presParOf" srcId="{54F27A00-8CE4-40DA-8392-F89E53CAF3FA}" destId="{3CA16FCB-FE00-488D-B44E-0687EA60627B}" srcOrd="0" destOrd="0" presId="urn:microsoft.com/office/officeart/2005/8/layout/vList2"/>
    <dgm:cxn modelId="{8709E7CF-5A14-4E0D-88F7-8E5C7F980AA7}" type="presParOf" srcId="{54F27A00-8CE4-40DA-8392-F89E53CAF3FA}" destId="{54E2B5F9-55FC-4D92-B65A-697F6E325BB5}" srcOrd="1" destOrd="0" presId="urn:microsoft.com/office/officeart/2005/8/layout/vList2"/>
    <dgm:cxn modelId="{E13985E6-9938-4D8F-8B38-24329C2A079A}" type="presParOf" srcId="{54F27A00-8CE4-40DA-8392-F89E53CAF3FA}" destId="{6CBDA43D-07E7-41C2-B264-EB6D0BB110A2}" srcOrd="2" destOrd="0" presId="urn:microsoft.com/office/officeart/2005/8/layout/vList2"/>
    <dgm:cxn modelId="{CF9BF359-3D67-45F2-968B-A008AE64A35C}" type="presParOf" srcId="{54F27A00-8CE4-40DA-8392-F89E53CAF3FA}" destId="{C319E228-93DC-4D99-8945-C44BD301FF72}" srcOrd="3" destOrd="0" presId="urn:microsoft.com/office/officeart/2005/8/layout/vList2"/>
    <dgm:cxn modelId="{FFD1CE36-6285-42BF-B287-F595E56B67D1}" type="presParOf" srcId="{54F27A00-8CE4-40DA-8392-F89E53CAF3FA}" destId="{F579C4CB-11A6-4799-B8CA-EE39E1D83D30}" srcOrd="4" destOrd="0" presId="urn:microsoft.com/office/officeart/2005/8/layout/vList2"/>
    <dgm:cxn modelId="{8B18E3E9-9A19-42F3-9B0E-DC63F2168765}" type="presParOf" srcId="{54F27A00-8CE4-40DA-8392-F89E53CAF3FA}" destId="{BF109CA3-D64B-475C-8C36-1AD481C4E330}" srcOrd="5" destOrd="0" presId="urn:microsoft.com/office/officeart/2005/8/layout/vList2"/>
    <dgm:cxn modelId="{31C2DA1D-0189-4780-8D56-1C18D9B5BCF8}" type="presParOf" srcId="{54F27A00-8CE4-40DA-8392-F89E53CAF3FA}" destId="{946EE04E-9067-45B4-A0C2-61F2DD7B3DC9}" srcOrd="6" destOrd="0" presId="urn:microsoft.com/office/officeart/2005/8/layout/vList2"/>
    <dgm:cxn modelId="{A82B84C7-7935-4758-B757-C045607C0F71}" type="presParOf" srcId="{54F27A00-8CE4-40DA-8392-F89E53CAF3FA}" destId="{6FE878BE-2D3C-41BC-AC9B-B00BFE169365}" srcOrd="7" destOrd="0" presId="urn:microsoft.com/office/officeart/2005/8/layout/vList2"/>
    <dgm:cxn modelId="{CA74DE14-92AD-4BA9-8E62-DB492DB16DDB}" type="presParOf" srcId="{54F27A00-8CE4-40DA-8392-F89E53CAF3FA}" destId="{26843A62-6DC8-4D69-A1B3-244BA0E2ED2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D7F4C0-EDD9-43B8-BA9F-29CF798AECB7}"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12168226-C72F-490B-B2B0-7B2A0BA9B182}">
      <dgm:prSet/>
      <dgm:spPr/>
      <dgm:t>
        <a:bodyPr/>
        <a:lstStyle/>
        <a:p>
          <a:pPr>
            <a:lnSpc>
              <a:spcPct val="100000"/>
            </a:lnSpc>
          </a:pPr>
          <a:r>
            <a:rPr lang="en-US" dirty="0"/>
            <a:t>Assembling my 2 breadboards together was a struggle, due to me cutting the tape that hold the rails together. I ended up cutting some of the tape off which made some of the rails pop off. </a:t>
          </a:r>
        </a:p>
      </dgm:t>
    </dgm:pt>
    <dgm:pt modelId="{1D3798F6-6F6B-4E80-916A-65EB3E09207C}" type="parTrans" cxnId="{3F244558-728E-4C95-8D01-EA004FF0E135}">
      <dgm:prSet/>
      <dgm:spPr/>
      <dgm:t>
        <a:bodyPr/>
        <a:lstStyle/>
        <a:p>
          <a:endParaRPr lang="en-US"/>
        </a:p>
      </dgm:t>
    </dgm:pt>
    <dgm:pt modelId="{DEA68725-D192-4E21-8F98-44FD3E500D2D}" type="sibTrans" cxnId="{3F244558-728E-4C95-8D01-EA004FF0E135}">
      <dgm:prSet/>
      <dgm:spPr/>
      <dgm:t>
        <a:bodyPr/>
        <a:lstStyle/>
        <a:p>
          <a:endParaRPr lang="en-US"/>
        </a:p>
      </dgm:t>
    </dgm:pt>
    <dgm:pt modelId="{9611687D-A56B-40BE-BC9F-3A1F4179E3D8}">
      <dgm:prSet/>
      <dgm:spPr/>
      <dgm:t>
        <a:bodyPr/>
        <a:lstStyle/>
        <a:p>
          <a:pPr>
            <a:lnSpc>
              <a:spcPct val="100000"/>
            </a:lnSpc>
          </a:pPr>
          <a:r>
            <a:rPr lang="en-US" dirty="0"/>
            <a:t>Wires popping out of breadboard ,which led me to constantly having push them in . </a:t>
          </a:r>
        </a:p>
      </dgm:t>
    </dgm:pt>
    <dgm:pt modelId="{4B36BC86-BFB0-458D-9AE9-464C8A16EFDF}" type="parTrans" cxnId="{ED2F813B-C63C-4C72-98AE-93E0A45CDB5F}">
      <dgm:prSet/>
      <dgm:spPr/>
      <dgm:t>
        <a:bodyPr/>
        <a:lstStyle/>
        <a:p>
          <a:endParaRPr lang="en-US"/>
        </a:p>
      </dgm:t>
    </dgm:pt>
    <dgm:pt modelId="{CB458A5E-0B3B-43F8-AA32-1BA8004E14D8}" type="sibTrans" cxnId="{ED2F813B-C63C-4C72-98AE-93E0A45CDB5F}">
      <dgm:prSet/>
      <dgm:spPr/>
      <dgm:t>
        <a:bodyPr/>
        <a:lstStyle/>
        <a:p>
          <a:endParaRPr lang="en-US"/>
        </a:p>
      </dgm:t>
    </dgm:pt>
    <dgm:pt modelId="{7B6606C3-BCA2-43A9-965F-AD7B25083FB7}">
      <dgm:prSet/>
      <dgm:spPr/>
      <dgm:t>
        <a:bodyPr/>
        <a:lstStyle/>
        <a:p>
          <a:pPr>
            <a:lnSpc>
              <a:spcPct val="100000"/>
            </a:lnSpc>
          </a:pPr>
          <a:r>
            <a:rPr lang="en-US" dirty="0"/>
            <a:t>I had to either let my mini router hang or hold my mini router in my hand due it being place high up on the wall . I also struggled with setting up my mini router due to poor internet signal</a:t>
          </a:r>
        </a:p>
      </dgm:t>
    </dgm:pt>
    <dgm:pt modelId="{9679E7B0-D86C-4CE5-81F3-8D8E4064E9C3}" type="parTrans" cxnId="{13DC0EDD-0C52-4FC4-928B-4DE59973F276}">
      <dgm:prSet/>
      <dgm:spPr/>
      <dgm:t>
        <a:bodyPr/>
        <a:lstStyle/>
        <a:p>
          <a:endParaRPr lang="en-US"/>
        </a:p>
      </dgm:t>
    </dgm:pt>
    <dgm:pt modelId="{75B4D7BF-F83F-4313-98D7-D57622969A11}" type="sibTrans" cxnId="{13DC0EDD-0C52-4FC4-928B-4DE59973F276}">
      <dgm:prSet/>
      <dgm:spPr/>
      <dgm:t>
        <a:bodyPr/>
        <a:lstStyle/>
        <a:p>
          <a:endParaRPr lang="en-US"/>
        </a:p>
      </dgm:t>
    </dgm:pt>
    <dgm:pt modelId="{A6D27153-6095-40FB-ABD1-0164B3C32B18}" type="pres">
      <dgm:prSet presAssocID="{06D7F4C0-EDD9-43B8-BA9F-29CF798AECB7}" presName="root" presStyleCnt="0">
        <dgm:presLayoutVars>
          <dgm:dir/>
          <dgm:resizeHandles val="exact"/>
        </dgm:presLayoutVars>
      </dgm:prSet>
      <dgm:spPr/>
    </dgm:pt>
    <dgm:pt modelId="{79DB4356-60B9-494A-8DDB-B8976E475BCC}" type="pres">
      <dgm:prSet presAssocID="{12168226-C72F-490B-B2B0-7B2A0BA9B182}" presName="compNode" presStyleCnt="0"/>
      <dgm:spPr/>
    </dgm:pt>
    <dgm:pt modelId="{A2D00538-2A55-4FFE-BDB1-F2CF84537082}" type="pres">
      <dgm:prSet presAssocID="{12168226-C72F-490B-B2B0-7B2A0BA9B182}" presName="bgRect" presStyleLbl="bgShp" presStyleIdx="0" presStyleCnt="3" custScaleY="143129" custLinFactNeighborY="-4153"/>
      <dgm:spPr/>
    </dgm:pt>
    <dgm:pt modelId="{696707BC-BD46-4307-8C02-F38731FF5B08}" type="pres">
      <dgm:prSet presAssocID="{12168226-C72F-490B-B2B0-7B2A0BA9B18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issors"/>
        </a:ext>
      </dgm:extLst>
    </dgm:pt>
    <dgm:pt modelId="{19B4DC21-AEFF-48FB-B9C3-65BB20EE90BF}" type="pres">
      <dgm:prSet presAssocID="{12168226-C72F-490B-B2B0-7B2A0BA9B182}" presName="spaceRect" presStyleCnt="0"/>
      <dgm:spPr/>
    </dgm:pt>
    <dgm:pt modelId="{C5FA2B7F-D2E1-4600-A5A0-93DB8396558C}" type="pres">
      <dgm:prSet presAssocID="{12168226-C72F-490B-B2B0-7B2A0BA9B182}" presName="parTx" presStyleLbl="revTx" presStyleIdx="0" presStyleCnt="3" custScaleY="121679" custLinFactNeighborX="-6265" custLinFactNeighborY="43857">
        <dgm:presLayoutVars>
          <dgm:chMax val="0"/>
          <dgm:chPref val="0"/>
        </dgm:presLayoutVars>
      </dgm:prSet>
      <dgm:spPr/>
    </dgm:pt>
    <dgm:pt modelId="{59663038-688C-423F-9C9C-D8FA4987DB6F}" type="pres">
      <dgm:prSet presAssocID="{DEA68725-D192-4E21-8F98-44FD3E500D2D}" presName="sibTrans" presStyleCnt="0"/>
      <dgm:spPr/>
    </dgm:pt>
    <dgm:pt modelId="{5D265C17-1C67-4BB0-8100-C32173535459}" type="pres">
      <dgm:prSet presAssocID="{9611687D-A56B-40BE-BC9F-3A1F4179E3D8}" presName="compNode" presStyleCnt="0"/>
      <dgm:spPr/>
    </dgm:pt>
    <dgm:pt modelId="{15E83B7A-82AA-4C3B-9976-C270E890DA75}" type="pres">
      <dgm:prSet presAssocID="{9611687D-A56B-40BE-BC9F-3A1F4179E3D8}" presName="bgRect" presStyleLbl="bgShp" presStyleIdx="1" presStyleCnt="3" custLinFactNeighborX="0" custLinFactNeighborY="-316"/>
      <dgm:spPr/>
    </dgm:pt>
    <dgm:pt modelId="{3EF7FC1E-E9DC-4242-9EC4-B0029315A1AF}" type="pres">
      <dgm:prSet presAssocID="{9611687D-A56B-40BE-BC9F-3A1F4179E3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gh Voltage"/>
        </a:ext>
      </dgm:extLst>
    </dgm:pt>
    <dgm:pt modelId="{2DD1F823-8E2D-4CD4-8F38-CC1B37CFB3AC}" type="pres">
      <dgm:prSet presAssocID="{9611687D-A56B-40BE-BC9F-3A1F4179E3D8}" presName="spaceRect" presStyleCnt="0"/>
      <dgm:spPr/>
    </dgm:pt>
    <dgm:pt modelId="{94DF38FF-D3B3-499F-B22C-F3924C617C8D}" type="pres">
      <dgm:prSet presAssocID="{9611687D-A56B-40BE-BC9F-3A1F4179E3D8}" presName="parTx" presStyleLbl="revTx" presStyleIdx="1" presStyleCnt="3" custScaleY="108158" custLinFactNeighborX="-10055" custLinFactNeighborY="12946">
        <dgm:presLayoutVars>
          <dgm:chMax val="0"/>
          <dgm:chPref val="0"/>
        </dgm:presLayoutVars>
      </dgm:prSet>
      <dgm:spPr/>
    </dgm:pt>
    <dgm:pt modelId="{818D1729-8384-43C6-829B-D4A53C004AA1}" type="pres">
      <dgm:prSet presAssocID="{CB458A5E-0B3B-43F8-AA32-1BA8004E14D8}" presName="sibTrans" presStyleCnt="0"/>
      <dgm:spPr/>
    </dgm:pt>
    <dgm:pt modelId="{B6EDC77B-CB8B-484C-9FD8-8767EAD46743}" type="pres">
      <dgm:prSet presAssocID="{7B6606C3-BCA2-43A9-965F-AD7B25083FB7}" presName="compNode" presStyleCnt="0"/>
      <dgm:spPr/>
    </dgm:pt>
    <dgm:pt modelId="{993BF34C-593F-41D5-971D-060D913FDA54}" type="pres">
      <dgm:prSet presAssocID="{7B6606C3-BCA2-43A9-965F-AD7B25083FB7}" presName="bgRect" presStyleLbl="bgShp" presStyleIdx="2" presStyleCnt="3" custScaleY="130416" custLinFactNeighborX="224" custLinFactNeighborY="-12295"/>
      <dgm:spPr/>
    </dgm:pt>
    <dgm:pt modelId="{CFCC8C39-1C0C-4AE4-8F70-81162EB6D2B6}" type="pres">
      <dgm:prSet presAssocID="{7B6606C3-BCA2-43A9-965F-AD7B25083FB7}" presName="iconRect" presStyleLbl="node1" presStyleIdx="2" presStyleCnt="3" custLinFactNeighborX="-2306" custLinFactNeighborY="-364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ginning"/>
        </a:ext>
      </dgm:extLst>
    </dgm:pt>
    <dgm:pt modelId="{951D99BB-6F40-4153-BC32-EE56C70D9BF7}" type="pres">
      <dgm:prSet presAssocID="{7B6606C3-BCA2-43A9-965F-AD7B25083FB7}" presName="spaceRect" presStyleCnt="0"/>
      <dgm:spPr/>
    </dgm:pt>
    <dgm:pt modelId="{3DAEEE5F-EE05-4E5B-805D-19E7703C781D}" type="pres">
      <dgm:prSet presAssocID="{7B6606C3-BCA2-43A9-965F-AD7B25083FB7}" presName="parTx" presStyleLbl="revTx" presStyleIdx="2" presStyleCnt="3" custScaleY="72576" custLinFactNeighborX="-13657" custLinFactNeighborY="22568">
        <dgm:presLayoutVars>
          <dgm:chMax val="0"/>
          <dgm:chPref val="0"/>
        </dgm:presLayoutVars>
      </dgm:prSet>
      <dgm:spPr/>
    </dgm:pt>
  </dgm:ptLst>
  <dgm:cxnLst>
    <dgm:cxn modelId="{250E4B3A-9DBA-46CD-AAD8-077E43765FC5}" type="presOf" srcId="{06D7F4C0-EDD9-43B8-BA9F-29CF798AECB7}" destId="{A6D27153-6095-40FB-ABD1-0164B3C32B18}" srcOrd="0" destOrd="0" presId="urn:microsoft.com/office/officeart/2018/2/layout/IconVerticalSolidList"/>
    <dgm:cxn modelId="{ED2F813B-C63C-4C72-98AE-93E0A45CDB5F}" srcId="{06D7F4C0-EDD9-43B8-BA9F-29CF798AECB7}" destId="{9611687D-A56B-40BE-BC9F-3A1F4179E3D8}" srcOrd="1" destOrd="0" parTransId="{4B36BC86-BFB0-458D-9AE9-464C8A16EFDF}" sibTransId="{CB458A5E-0B3B-43F8-AA32-1BA8004E14D8}"/>
    <dgm:cxn modelId="{3F244558-728E-4C95-8D01-EA004FF0E135}" srcId="{06D7F4C0-EDD9-43B8-BA9F-29CF798AECB7}" destId="{12168226-C72F-490B-B2B0-7B2A0BA9B182}" srcOrd="0" destOrd="0" parTransId="{1D3798F6-6F6B-4E80-916A-65EB3E09207C}" sibTransId="{DEA68725-D192-4E21-8F98-44FD3E500D2D}"/>
    <dgm:cxn modelId="{203E227D-C9FA-4BFD-800B-A63C53F4BC33}" type="presOf" srcId="{9611687D-A56B-40BE-BC9F-3A1F4179E3D8}" destId="{94DF38FF-D3B3-499F-B22C-F3924C617C8D}" srcOrd="0" destOrd="0" presId="urn:microsoft.com/office/officeart/2018/2/layout/IconVerticalSolidList"/>
    <dgm:cxn modelId="{45030DAE-F6F7-4130-B2E8-6F4EEEBA32D2}" type="presOf" srcId="{12168226-C72F-490B-B2B0-7B2A0BA9B182}" destId="{C5FA2B7F-D2E1-4600-A5A0-93DB8396558C}" srcOrd="0" destOrd="0" presId="urn:microsoft.com/office/officeart/2018/2/layout/IconVerticalSolidList"/>
    <dgm:cxn modelId="{13DC0EDD-0C52-4FC4-928B-4DE59973F276}" srcId="{06D7F4C0-EDD9-43B8-BA9F-29CF798AECB7}" destId="{7B6606C3-BCA2-43A9-965F-AD7B25083FB7}" srcOrd="2" destOrd="0" parTransId="{9679E7B0-D86C-4CE5-81F3-8D8E4064E9C3}" sibTransId="{75B4D7BF-F83F-4313-98D7-D57622969A11}"/>
    <dgm:cxn modelId="{FD75ABE1-04F1-4587-B28F-46CA4D1D5A89}" type="presOf" srcId="{7B6606C3-BCA2-43A9-965F-AD7B25083FB7}" destId="{3DAEEE5F-EE05-4E5B-805D-19E7703C781D}" srcOrd="0" destOrd="0" presId="urn:microsoft.com/office/officeart/2018/2/layout/IconVerticalSolidList"/>
    <dgm:cxn modelId="{F95E5175-7235-4616-B576-563DC931564F}" type="presParOf" srcId="{A6D27153-6095-40FB-ABD1-0164B3C32B18}" destId="{79DB4356-60B9-494A-8DDB-B8976E475BCC}" srcOrd="0" destOrd="0" presId="urn:microsoft.com/office/officeart/2018/2/layout/IconVerticalSolidList"/>
    <dgm:cxn modelId="{22BC4CFA-0E9F-4BB1-8BD4-041FC8605DDC}" type="presParOf" srcId="{79DB4356-60B9-494A-8DDB-B8976E475BCC}" destId="{A2D00538-2A55-4FFE-BDB1-F2CF84537082}" srcOrd="0" destOrd="0" presId="urn:microsoft.com/office/officeart/2018/2/layout/IconVerticalSolidList"/>
    <dgm:cxn modelId="{5ED8AB22-DA6E-41F2-A104-E6E94575914C}" type="presParOf" srcId="{79DB4356-60B9-494A-8DDB-B8976E475BCC}" destId="{696707BC-BD46-4307-8C02-F38731FF5B08}" srcOrd="1" destOrd="0" presId="urn:microsoft.com/office/officeart/2018/2/layout/IconVerticalSolidList"/>
    <dgm:cxn modelId="{42696A4E-3C79-417D-BFC7-C7C67F16443E}" type="presParOf" srcId="{79DB4356-60B9-494A-8DDB-B8976E475BCC}" destId="{19B4DC21-AEFF-48FB-B9C3-65BB20EE90BF}" srcOrd="2" destOrd="0" presId="urn:microsoft.com/office/officeart/2018/2/layout/IconVerticalSolidList"/>
    <dgm:cxn modelId="{087AAE30-A271-4273-9760-B4E574873240}" type="presParOf" srcId="{79DB4356-60B9-494A-8DDB-B8976E475BCC}" destId="{C5FA2B7F-D2E1-4600-A5A0-93DB8396558C}" srcOrd="3" destOrd="0" presId="urn:microsoft.com/office/officeart/2018/2/layout/IconVerticalSolidList"/>
    <dgm:cxn modelId="{E03776D2-EFF8-477A-8020-A923D610249B}" type="presParOf" srcId="{A6D27153-6095-40FB-ABD1-0164B3C32B18}" destId="{59663038-688C-423F-9C9C-D8FA4987DB6F}" srcOrd="1" destOrd="0" presId="urn:microsoft.com/office/officeart/2018/2/layout/IconVerticalSolidList"/>
    <dgm:cxn modelId="{D305B4F9-91AC-464F-9B76-702EBC33CB8B}" type="presParOf" srcId="{A6D27153-6095-40FB-ABD1-0164B3C32B18}" destId="{5D265C17-1C67-4BB0-8100-C32173535459}" srcOrd="2" destOrd="0" presId="urn:microsoft.com/office/officeart/2018/2/layout/IconVerticalSolidList"/>
    <dgm:cxn modelId="{4F61884E-CAF4-467F-8FB2-1C3BD0A69A02}" type="presParOf" srcId="{5D265C17-1C67-4BB0-8100-C32173535459}" destId="{15E83B7A-82AA-4C3B-9976-C270E890DA75}" srcOrd="0" destOrd="0" presId="urn:microsoft.com/office/officeart/2018/2/layout/IconVerticalSolidList"/>
    <dgm:cxn modelId="{4F18D075-C6A4-4E80-9CD7-37079301057A}" type="presParOf" srcId="{5D265C17-1C67-4BB0-8100-C32173535459}" destId="{3EF7FC1E-E9DC-4242-9EC4-B0029315A1AF}" srcOrd="1" destOrd="0" presId="urn:microsoft.com/office/officeart/2018/2/layout/IconVerticalSolidList"/>
    <dgm:cxn modelId="{4E51CE48-B997-4F56-BEC3-76A17BA5F84B}" type="presParOf" srcId="{5D265C17-1C67-4BB0-8100-C32173535459}" destId="{2DD1F823-8E2D-4CD4-8F38-CC1B37CFB3AC}" srcOrd="2" destOrd="0" presId="urn:microsoft.com/office/officeart/2018/2/layout/IconVerticalSolidList"/>
    <dgm:cxn modelId="{65D893F6-9269-428E-9581-C7D0FF59DC32}" type="presParOf" srcId="{5D265C17-1C67-4BB0-8100-C32173535459}" destId="{94DF38FF-D3B3-499F-B22C-F3924C617C8D}" srcOrd="3" destOrd="0" presId="urn:microsoft.com/office/officeart/2018/2/layout/IconVerticalSolidList"/>
    <dgm:cxn modelId="{13D962A8-5E23-4C8A-86AC-FCE08B6C65FD}" type="presParOf" srcId="{A6D27153-6095-40FB-ABD1-0164B3C32B18}" destId="{818D1729-8384-43C6-829B-D4A53C004AA1}" srcOrd="3" destOrd="0" presId="urn:microsoft.com/office/officeart/2018/2/layout/IconVerticalSolidList"/>
    <dgm:cxn modelId="{C7D24FA3-0303-471D-80DD-96E169F08AD5}" type="presParOf" srcId="{A6D27153-6095-40FB-ABD1-0164B3C32B18}" destId="{B6EDC77B-CB8B-484C-9FD8-8767EAD46743}" srcOrd="4" destOrd="0" presId="urn:microsoft.com/office/officeart/2018/2/layout/IconVerticalSolidList"/>
    <dgm:cxn modelId="{D9A36564-DD0D-47AA-AA85-924486521B10}" type="presParOf" srcId="{B6EDC77B-CB8B-484C-9FD8-8767EAD46743}" destId="{993BF34C-593F-41D5-971D-060D913FDA54}" srcOrd="0" destOrd="0" presId="urn:microsoft.com/office/officeart/2018/2/layout/IconVerticalSolidList"/>
    <dgm:cxn modelId="{95E38B05-FDF6-4635-84B9-EA0CCE5193C1}" type="presParOf" srcId="{B6EDC77B-CB8B-484C-9FD8-8767EAD46743}" destId="{CFCC8C39-1C0C-4AE4-8F70-81162EB6D2B6}" srcOrd="1" destOrd="0" presId="urn:microsoft.com/office/officeart/2018/2/layout/IconVerticalSolidList"/>
    <dgm:cxn modelId="{88823656-8944-476A-8311-00915D8167CB}" type="presParOf" srcId="{B6EDC77B-CB8B-484C-9FD8-8767EAD46743}" destId="{951D99BB-6F40-4153-BC32-EE56C70D9BF7}" srcOrd="2" destOrd="0" presId="urn:microsoft.com/office/officeart/2018/2/layout/IconVerticalSolidList"/>
    <dgm:cxn modelId="{BB01C97B-4321-4BFA-BFB8-531BFFCB9519}" type="presParOf" srcId="{B6EDC77B-CB8B-484C-9FD8-8767EAD46743}" destId="{3DAEEE5F-EE05-4E5B-805D-19E7703C78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AF80AF-9BEA-417F-B8EC-AC6FEC77E742}"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964827CD-93E9-45DA-8212-4F07731DC6EE}">
      <dgm:prSet custT="1"/>
      <dgm:spPr/>
      <dgm:t>
        <a:bodyPr/>
        <a:lstStyle/>
        <a:p>
          <a:pPr>
            <a:lnSpc>
              <a:spcPct val="100000"/>
            </a:lnSpc>
          </a:pPr>
          <a:r>
            <a:rPr lang="en-US" sz="1800"/>
            <a:t>I was very grateful for the feedback from both of my classmates, it was helpful when it came to this project . </a:t>
          </a:r>
          <a:endParaRPr lang="en-US" sz="1800" dirty="0"/>
        </a:p>
      </dgm:t>
    </dgm:pt>
    <dgm:pt modelId="{A9DB5042-EACF-47EF-AB88-B3776D91DB60}" type="parTrans" cxnId="{64F0BEB8-A51F-4322-9C4E-D631BCA2C81A}">
      <dgm:prSet/>
      <dgm:spPr/>
      <dgm:t>
        <a:bodyPr/>
        <a:lstStyle/>
        <a:p>
          <a:endParaRPr lang="en-US"/>
        </a:p>
      </dgm:t>
    </dgm:pt>
    <dgm:pt modelId="{700BE8F4-C73B-4BC8-8A54-CFE98D8E9442}" type="sibTrans" cxnId="{64F0BEB8-A51F-4322-9C4E-D631BCA2C81A}">
      <dgm:prSet phldrT="01"/>
      <dgm:spPr/>
      <dgm:t>
        <a:bodyPr/>
        <a:lstStyle/>
        <a:p>
          <a:r>
            <a:rPr lang="en-US"/>
            <a:t>01</a:t>
          </a:r>
        </a:p>
      </dgm:t>
    </dgm:pt>
    <dgm:pt modelId="{CC730BB5-6E0C-4861-9E0D-F4DA29BA08EB}">
      <dgm:prSet custT="1"/>
      <dgm:spPr/>
      <dgm:t>
        <a:bodyPr/>
        <a:lstStyle/>
        <a:p>
          <a:pPr>
            <a:lnSpc>
              <a:spcPct val="100000"/>
            </a:lnSpc>
          </a:pPr>
          <a:r>
            <a:rPr lang="en-US" sz="1200"/>
            <a:t>What I used from Austin’s feedback was that it was ok , to what to do something different based on the previous class that we had before which was CEIS101. He also gave reasons of why he chose option 1 . Which were different from mine, but it gave me a different perspective of Option 1 . Not the forget the importance of getting the experience of working with the cloud .</a:t>
          </a:r>
          <a:endParaRPr lang="en-US" sz="1200" dirty="0"/>
        </a:p>
      </dgm:t>
    </dgm:pt>
    <dgm:pt modelId="{2962229C-F853-45F8-8D97-686F366B3D32}" type="parTrans" cxnId="{EBEB11CA-5B95-40FC-8B05-4B2BE72EABE5}">
      <dgm:prSet/>
      <dgm:spPr/>
      <dgm:t>
        <a:bodyPr/>
        <a:lstStyle/>
        <a:p>
          <a:endParaRPr lang="en-US"/>
        </a:p>
      </dgm:t>
    </dgm:pt>
    <dgm:pt modelId="{2902C95F-E0C6-45ED-88CC-C326BDD8097D}" type="sibTrans" cxnId="{EBEB11CA-5B95-40FC-8B05-4B2BE72EABE5}">
      <dgm:prSet phldrT="02"/>
      <dgm:spPr/>
      <dgm:t>
        <a:bodyPr/>
        <a:lstStyle/>
        <a:p>
          <a:r>
            <a:rPr lang="en-US"/>
            <a:t>02</a:t>
          </a:r>
        </a:p>
      </dgm:t>
    </dgm:pt>
    <dgm:pt modelId="{79BC2EAE-9CA5-4F95-A61A-E35634BB5240}">
      <dgm:prSet custT="1"/>
      <dgm:spPr/>
      <dgm:t>
        <a:bodyPr/>
        <a:lstStyle/>
        <a:p>
          <a:pPr>
            <a:lnSpc>
              <a:spcPct val="100000"/>
            </a:lnSpc>
          </a:pPr>
          <a:r>
            <a:rPr lang="en-US" sz="1600"/>
            <a:t>What I used from Neil’s feedback was to go back to my CEIS101 project which was helpful and gave me inspiration for my layout .  </a:t>
          </a:r>
          <a:endParaRPr lang="en-US" sz="1600" dirty="0"/>
        </a:p>
      </dgm:t>
    </dgm:pt>
    <dgm:pt modelId="{E1CCDA8A-75EE-4ABD-9F0B-49940F359197}" type="parTrans" cxnId="{CC2973BA-4E1A-495F-A5CA-F90A33983D41}">
      <dgm:prSet/>
      <dgm:spPr/>
      <dgm:t>
        <a:bodyPr/>
        <a:lstStyle/>
        <a:p>
          <a:endParaRPr lang="en-US"/>
        </a:p>
      </dgm:t>
    </dgm:pt>
    <dgm:pt modelId="{FCD9BFE6-054A-473E-91C2-17613B5475E2}" type="sibTrans" cxnId="{CC2973BA-4E1A-495F-A5CA-F90A33983D41}">
      <dgm:prSet phldrT="03"/>
      <dgm:spPr/>
      <dgm:t>
        <a:bodyPr/>
        <a:lstStyle/>
        <a:p>
          <a:r>
            <a:rPr lang="en-US"/>
            <a:t>03</a:t>
          </a:r>
        </a:p>
      </dgm:t>
    </dgm:pt>
    <dgm:pt modelId="{B699B9CD-86BA-49BF-9B07-475EB7D320BE}" type="pres">
      <dgm:prSet presAssocID="{7BAF80AF-9BEA-417F-B8EC-AC6FEC77E742}" presName="Name0" presStyleCnt="0">
        <dgm:presLayoutVars>
          <dgm:animLvl val="lvl"/>
          <dgm:resizeHandles val="exact"/>
        </dgm:presLayoutVars>
      </dgm:prSet>
      <dgm:spPr/>
    </dgm:pt>
    <dgm:pt modelId="{67523E05-AB8D-43CB-B9CF-8ACB279E7C70}" type="pres">
      <dgm:prSet presAssocID="{964827CD-93E9-45DA-8212-4F07731DC6EE}" presName="compositeNode" presStyleCnt="0">
        <dgm:presLayoutVars>
          <dgm:bulletEnabled val="1"/>
        </dgm:presLayoutVars>
      </dgm:prSet>
      <dgm:spPr/>
    </dgm:pt>
    <dgm:pt modelId="{1F62150D-51DC-4483-8AEF-077BF501B7B3}" type="pres">
      <dgm:prSet presAssocID="{964827CD-93E9-45DA-8212-4F07731DC6EE}" presName="bgRect" presStyleLbl="alignNode1" presStyleIdx="0" presStyleCnt="3" custScaleY="117422"/>
      <dgm:spPr/>
    </dgm:pt>
    <dgm:pt modelId="{C7EB99F2-5990-4AEF-997A-D03D87968FCA}" type="pres">
      <dgm:prSet presAssocID="{700BE8F4-C73B-4BC8-8A54-CFE98D8E9442}" presName="sibTransNodeRect" presStyleLbl="alignNode1" presStyleIdx="0" presStyleCnt="3">
        <dgm:presLayoutVars>
          <dgm:chMax val="0"/>
          <dgm:bulletEnabled val="1"/>
        </dgm:presLayoutVars>
      </dgm:prSet>
      <dgm:spPr/>
    </dgm:pt>
    <dgm:pt modelId="{C76C2E85-CDCB-4A02-84C8-75B0990D9951}" type="pres">
      <dgm:prSet presAssocID="{964827CD-93E9-45DA-8212-4F07731DC6EE}" presName="nodeRect" presStyleLbl="alignNode1" presStyleIdx="0" presStyleCnt="3">
        <dgm:presLayoutVars>
          <dgm:bulletEnabled val="1"/>
        </dgm:presLayoutVars>
      </dgm:prSet>
      <dgm:spPr/>
    </dgm:pt>
    <dgm:pt modelId="{9C575932-DB6B-4213-9CA9-6B59C0CEC237}" type="pres">
      <dgm:prSet presAssocID="{700BE8F4-C73B-4BC8-8A54-CFE98D8E9442}" presName="sibTrans" presStyleCnt="0"/>
      <dgm:spPr/>
    </dgm:pt>
    <dgm:pt modelId="{BC03B852-1738-48F6-9D09-F5534BCD29ED}" type="pres">
      <dgm:prSet presAssocID="{CC730BB5-6E0C-4861-9E0D-F4DA29BA08EB}" presName="compositeNode" presStyleCnt="0">
        <dgm:presLayoutVars>
          <dgm:bulletEnabled val="1"/>
        </dgm:presLayoutVars>
      </dgm:prSet>
      <dgm:spPr/>
    </dgm:pt>
    <dgm:pt modelId="{E4E372C8-5EF1-46B7-8A1E-04801F19964B}" type="pres">
      <dgm:prSet presAssocID="{CC730BB5-6E0C-4861-9E0D-F4DA29BA08EB}" presName="bgRect" presStyleLbl="alignNode1" presStyleIdx="1" presStyleCnt="3" custScaleY="117422" custLinFactNeighborX="-2379" custLinFactNeighborY="-12151"/>
      <dgm:spPr/>
    </dgm:pt>
    <dgm:pt modelId="{06F1B5BE-EDEC-4285-8621-4725C67E3810}" type="pres">
      <dgm:prSet presAssocID="{2902C95F-E0C6-45ED-88CC-C326BDD8097D}" presName="sibTransNodeRect" presStyleLbl="alignNode1" presStyleIdx="1" presStyleCnt="3">
        <dgm:presLayoutVars>
          <dgm:chMax val="0"/>
          <dgm:bulletEnabled val="1"/>
        </dgm:presLayoutVars>
      </dgm:prSet>
      <dgm:spPr/>
    </dgm:pt>
    <dgm:pt modelId="{E96A65C6-7E7A-49A0-96DC-671D78A742C2}" type="pres">
      <dgm:prSet presAssocID="{CC730BB5-6E0C-4861-9E0D-F4DA29BA08EB}" presName="nodeRect" presStyleLbl="alignNode1" presStyleIdx="1" presStyleCnt="3">
        <dgm:presLayoutVars>
          <dgm:bulletEnabled val="1"/>
        </dgm:presLayoutVars>
      </dgm:prSet>
      <dgm:spPr/>
    </dgm:pt>
    <dgm:pt modelId="{D0A842EC-8C61-4545-9881-9F676952AE87}" type="pres">
      <dgm:prSet presAssocID="{2902C95F-E0C6-45ED-88CC-C326BDD8097D}" presName="sibTrans" presStyleCnt="0"/>
      <dgm:spPr/>
    </dgm:pt>
    <dgm:pt modelId="{F242565D-7BF2-4000-8CD2-76C29722B461}" type="pres">
      <dgm:prSet presAssocID="{79BC2EAE-9CA5-4F95-A61A-E35634BB5240}" presName="compositeNode" presStyleCnt="0">
        <dgm:presLayoutVars>
          <dgm:bulletEnabled val="1"/>
        </dgm:presLayoutVars>
      </dgm:prSet>
      <dgm:spPr/>
    </dgm:pt>
    <dgm:pt modelId="{0C4F1CF1-64EE-4019-AE9A-668AFFFE741C}" type="pres">
      <dgm:prSet presAssocID="{79BC2EAE-9CA5-4F95-A61A-E35634BB5240}" presName="bgRect" presStyleLbl="alignNode1" presStyleIdx="2" presStyleCnt="3" custScaleY="117422" custLinFactNeighborX="25" custLinFactNeighborY="12461"/>
      <dgm:spPr/>
    </dgm:pt>
    <dgm:pt modelId="{53F37759-4FC1-4220-85D6-0405DF3720D6}" type="pres">
      <dgm:prSet presAssocID="{FCD9BFE6-054A-473E-91C2-17613B5475E2}" presName="sibTransNodeRect" presStyleLbl="alignNode1" presStyleIdx="2" presStyleCnt="3">
        <dgm:presLayoutVars>
          <dgm:chMax val="0"/>
          <dgm:bulletEnabled val="1"/>
        </dgm:presLayoutVars>
      </dgm:prSet>
      <dgm:spPr/>
    </dgm:pt>
    <dgm:pt modelId="{29A11BD0-1935-41C0-B7E3-070CE8B24D7C}" type="pres">
      <dgm:prSet presAssocID="{79BC2EAE-9CA5-4F95-A61A-E35634BB5240}" presName="nodeRect" presStyleLbl="alignNode1" presStyleIdx="2" presStyleCnt="3">
        <dgm:presLayoutVars>
          <dgm:bulletEnabled val="1"/>
        </dgm:presLayoutVars>
      </dgm:prSet>
      <dgm:spPr/>
    </dgm:pt>
  </dgm:ptLst>
  <dgm:cxnLst>
    <dgm:cxn modelId="{B4037634-2A15-4545-97AC-B84800951A1D}" type="presOf" srcId="{79BC2EAE-9CA5-4F95-A61A-E35634BB5240}" destId="{29A11BD0-1935-41C0-B7E3-070CE8B24D7C}" srcOrd="1" destOrd="0" presId="urn:microsoft.com/office/officeart/2016/7/layout/LinearBlockProcessNumbered"/>
    <dgm:cxn modelId="{B8ADD83B-EA55-49EC-99A9-79BE76AB7EDD}" type="presOf" srcId="{FCD9BFE6-054A-473E-91C2-17613B5475E2}" destId="{53F37759-4FC1-4220-85D6-0405DF3720D6}" srcOrd="0" destOrd="0" presId="urn:microsoft.com/office/officeart/2016/7/layout/LinearBlockProcessNumbered"/>
    <dgm:cxn modelId="{2A0DB55C-529E-4750-8374-C786177D89F0}" type="presOf" srcId="{964827CD-93E9-45DA-8212-4F07731DC6EE}" destId="{C76C2E85-CDCB-4A02-84C8-75B0990D9951}" srcOrd="1" destOrd="0" presId="urn:microsoft.com/office/officeart/2016/7/layout/LinearBlockProcessNumbered"/>
    <dgm:cxn modelId="{AEB21964-5CC6-4F90-91DE-3DD1939609FD}" type="presOf" srcId="{2902C95F-E0C6-45ED-88CC-C326BDD8097D}" destId="{06F1B5BE-EDEC-4285-8621-4725C67E3810}" srcOrd="0" destOrd="0" presId="urn:microsoft.com/office/officeart/2016/7/layout/LinearBlockProcessNumbered"/>
    <dgm:cxn modelId="{53FD438B-D8E1-453E-8E31-43BD3E5D1CCA}" type="presOf" srcId="{CC730BB5-6E0C-4861-9E0D-F4DA29BA08EB}" destId="{E96A65C6-7E7A-49A0-96DC-671D78A742C2}" srcOrd="1" destOrd="0" presId="urn:microsoft.com/office/officeart/2016/7/layout/LinearBlockProcessNumbered"/>
    <dgm:cxn modelId="{64F0BEB8-A51F-4322-9C4E-D631BCA2C81A}" srcId="{7BAF80AF-9BEA-417F-B8EC-AC6FEC77E742}" destId="{964827CD-93E9-45DA-8212-4F07731DC6EE}" srcOrd="0" destOrd="0" parTransId="{A9DB5042-EACF-47EF-AB88-B3776D91DB60}" sibTransId="{700BE8F4-C73B-4BC8-8A54-CFE98D8E9442}"/>
    <dgm:cxn modelId="{CC2973BA-4E1A-495F-A5CA-F90A33983D41}" srcId="{7BAF80AF-9BEA-417F-B8EC-AC6FEC77E742}" destId="{79BC2EAE-9CA5-4F95-A61A-E35634BB5240}" srcOrd="2" destOrd="0" parTransId="{E1CCDA8A-75EE-4ABD-9F0B-49940F359197}" sibTransId="{FCD9BFE6-054A-473E-91C2-17613B5475E2}"/>
    <dgm:cxn modelId="{5F56B3BA-6314-4B68-85A8-23AB25B5FE84}" type="presOf" srcId="{7BAF80AF-9BEA-417F-B8EC-AC6FEC77E742}" destId="{B699B9CD-86BA-49BF-9B07-475EB7D320BE}" srcOrd="0" destOrd="0" presId="urn:microsoft.com/office/officeart/2016/7/layout/LinearBlockProcessNumbered"/>
    <dgm:cxn modelId="{EBEB11CA-5B95-40FC-8B05-4B2BE72EABE5}" srcId="{7BAF80AF-9BEA-417F-B8EC-AC6FEC77E742}" destId="{CC730BB5-6E0C-4861-9E0D-F4DA29BA08EB}" srcOrd="1" destOrd="0" parTransId="{2962229C-F853-45F8-8D97-686F366B3D32}" sibTransId="{2902C95F-E0C6-45ED-88CC-C326BDD8097D}"/>
    <dgm:cxn modelId="{873208CD-2139-48BC-BEE2-775AE89E7358}" type="presOf" srcId="{964827CD-93E9-45DA-8212-4F07731DC6EE}" destId="{1F62150D-51DC-4483-8AEF-077BF501B7B3}" srcOrd="0" destOrd="0" presId="urn:microsoft.com/office/officeart/2016/7/layout/LinearBlockProcessNumbered"/>
    <dgm:cxn modelId="{E16273D7-8FAF-4E38-897D-ABD48EE4B7F1}" type="presOf" srcId="{700BE8F4-C73B-4BC8-8A54-CFE98D8E9442}" destId="{C7EB99F2-5990-4AEF-997A-D03D87968FCA}" srcOrd="0" destOrd="0" presId="urn:microsoft.com/office/officeart/2016/7/layout/LinearBlockProcessNumbered"/>
    <dgm:cxn modelId="{649E55DC-E0A7-49B8-83C0-34B77D67B3DF}" type="presOf" srcId="{79BC2EAE-9CA5-4F95-A61A-E35634BB5240}" destId="{0C4F1CF1-64EE-4019-AE9A-668AFFFE741C}" srcOrd="0" destOrd="0" presId="urn:microsoft.com/office/officeart/2016/7/layout/LinearBlockProcessNumbered"/>
    <dgm:cxn modelId="{048A25E7-3B2F-4DD5-9842-E93EF63658ED}" type="presOf" srcId="{CC730BB5-6E0C-4861-9E0D-F4DA29BA08EB}" destId="{E4E372C8-5EF1-46B7-8A1E-04801F19964B}" srcOrd="0" destOrd="0" presId="urn:microsoft.com/office/officeart/2016/7/layout/LinearBlockProcessNumbered"/>
    <dgm:cxn modelId="{CC3279C9-F8A6-4902-8817-671D5FA4F852}" type="presParOf" srcId="{B699B9CD-86BA-49BF-9B07-475EB7D320BE}" destId="{67523E05-AB8D-43CB-B9CF-8ACB279E7C70}" srcOrd="0" destOrd="0" presId="urn:microsoft.com/office/officeart/2016/7/layout/LinearBlockProcessNumbered"/>
    <dgm:cxn modelId="{7A784D1A-225B-4024-8E50-6FA25D63680D}" type="presParOf" srcId="{67523E05-AB8D-43CB-B9CF-8ACB279E7C70}" destId="{1F62150D-51DC-4483-8AEF-077BF501B7B3}" srcOrd="0" destOrd="0" presId="urn:microsoft.com/office/officeart/2016/7/layout/LinearBlockProcessNumbered"/>
    <dgm:cxn modelId="{E8754560-874C-4FFB-BEEF-48849E50CDD6}" type="presParOf" srcId="{67523E05-AB8D-43CB-B9CF-8ACB279E7C70}" destId="{C7EB99F2-5990-4AEF-997A-D03D87968FCA}" srcOrd="1" destOrd="0" presId="urn:microsoft.com/office/officeart/2016/7/layout/LinearBlockProcessNumbered"/>
    <dgm:cxn modelId="{91E9F05B-F8F9-4EA8-B9C4-412DC0F556FF}" type="presParOf" srcId="{67523E05-AB8D-43CB-B9CF-8ACB279E7C70}" destId="{C76C2E85-CDCB-4A02-84C8-75B0990D9951}" srcOrd="2" destOrd="0" presId="urn:microsoft.com/office/officeart/2016/7/layout/LinearBlockProcessNumbered"/>
    <dgm:cxn modelId="{CAE18369-44BB-4CEF-85F6-1AA6D8A25F56}" type="presParOf" srcId="{B699B9CD-86BA-49BF-9B07-475EB7D320BE}" destId="{9C575932-DB6B-4213-9CA9-6B59C0CEC237}" srcOrd="1" destOrd="0" presId="urn:microsoft.com/office/officeart/2016/7/layout/LinearBlockProcessNumbered"/>
    <dgm:cxn modelId="{A0B0490F-E377-407E-8E66-35C63F0AF46D}" type="presParOf" srcId="{B699B9CD-86BA-49BF-9B07-475EB7D320BE}" destId="{BC03B852-1738-48F6-9D09-F5534BCD29ED}" srcOrd="2" destOrd="0" presId="urn:microsoft.com/office/officeart/2016/7/layout/LinearBlockProcessNumbered"/>
    <dgm:cxn modelId="{6BDFC50A-33BA-46C9-9A23-04B28F5C36B8}" type="presParOf" srcId="{BC03B852-1738-48F6-9D09-F5534BCD29ED}" destId="{E4E372C8-5EF1-46B7-8A1E-04801F19964B}" srcOrd="0" destOrd="0" presId="urn:microsoft.com/office/officeart/2016/7/layout/LinearBlockProcessNumbered"/>
    <dgm:cxn modelId="{CCCB8F96-D5E1-4344-A904-323843A107E7}" type="presParOf" srcId="{BC03B852-1738-48F6-9D09-F5534BCD29ED}" destId="{06F1B5BE-EDEC-4285-8621-4725C67E3810}" srcOrd="1" destOrd="0" presId="urn:microsoft.com/office/officeart/2016/7/layout/LinearBlockProcessNumbered"/>
    <dgm:cxn modelId="{9BCF303F-7E25-4B62-812E-573007E8B4B9}" type="presParOf" srcId="{BC03B852-1738-48F6-9D09-F5534BCD29ED}" destId="{E96A65C6-7E7A-49A0-96DC-671D78A742C2}" srcOrd="2" destOrd="0" presId="urn:microsoft.com/office/officeart/2016/7/layout/LinearBlockProcessNumbered"/>
    <dgm:cxn modelId="{B94DEA99-E168-449A-B332-7433E703DFA0}" type="presParOf" srcId="{B699B9CD-86BA-49BF-9B07-475EB7D320BE}" destId="{D0A842EC-8C61-4545-9881-9F676952AE87}" srcOrd="3" destOrd="0" presId="urn:microsoft.com/office/officeart/2016/7/layout/LinearBlockProcessNumbered"/>
    <dgm:cxn modelId="{0CA6DD17-339D-4185-B6A8-6E573EA35F44}" type="presParOf" srcId="{B699B9CD-86BA-49BF-9B07-475EB7D320BE}" destId="{F242565D-7BF2-4000-8CD2-76C29722B461}" srcOrd="4" destOrd="0" presId="urn:microsoft.com/office/officeart/2016/7/layout/LinearBlockProcessNumbered"/>
    <dgm:cxn modelId="{5E1FC712-CBD1-47B6-976A-CB3A2355E9EA}" type="presParOf" srcId="{F242565D-7BF2-4000-8CD2-76C29722B461}" destId="{0C4F1CF1-64EE-4019-AE9A-668AFFFE741C}" srcOrd="0" destOrd="0" presId="urn:microsoft.com/office/officeart/2016/7/layout/LinearBlockProcessNumbered"/>
    <dgm:cxn modelId="{BA61C8AD-0A71-4C75-8620-FB14C9E9109D}" type="presParOf" srcId="{F242565D-7BF2-4000-8CD2-76C29722B461}" destId="{53F37759-4FC1-4220-85D6-0405DF3720D6}" srcOrd="1" destOrd="0" presId="urn:microsoft.com/office/officeart/2016/7/layout/LinearBlockProcessNumbered"/>
    <dgm:cxn modelId="{56C0FC93-5B5D-424A-8204-816CC65348AE}" type="presParOf" srcId="{F242565D-7BF2-4000-8CD2-76C29722B461}" destId="{29A11BD0-1935-41C0-B7E3-070CE8B24D7C}"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16FCB-FE00-488D-B44E-0687EA60627B}">
      <dsp:nvSpPr>
        <dsp:cNvPr id="0" name=""/>
        <dsp:cNvSpPr/>
      </dsp:nvSpPr>
      <dsp:spPr>
        <a:xfrm>
          <a:off x="0" y="76765"/>
          <a:ext cx="3336799"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ESP 32 Board</a:t>
          </a:r>
          <a:endParaRPr lang="en-US" sz="2500" kern="1200"/>
        </a:p>
      </dsp:txBody>
      <dsp:txXfrm>
        <a:off x="48481" y="125246"/>
        <a:ext cx="3239837" cy="896166"/>
      </dsp:txXfrm>
    </dsp:sp>
    <dsp:sp modelId="{6CBDA43D-07E7-41C2-B264-EB6D0BB110A2}">
      <dsp:nvSpPr>
        <dsp:cNvPr id="0" name=""/>
        <dsp:cNvSpPr/>
      </dsp:nvSpPr>
      <dsp:spPr>
        <a:xfrm>
          <a:off x="0" y="1141894"/>
          <a:ext cx="3336799"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Colored LEDs: Red, Yellow and Green</a:t>
          </a:r>
          <a:endParaRPr lang="en-US" sz="2500" kern="1200" dirty="0"/>
        </a:p>
      </dsp:txBody>
      <dsp:txXfrm>
        <a:off x="48481" y="1190375"/>
        <a:ext cx="3239837" cy="896166"/>
      </dsp:txXfrm>
    </dsp:sp>
    <dsp:sp modelId="{F579C4CB-11A6-4799-B8CA-EE39E1D83D30}">
      <dsp:nvSpPr>
        <dsp:cNvPr id="0" name=""/>
        <dsp:cNvSpPr/>
      </dsp:nvSpPr>
      <dsp:spPr>
        <a:xfrm>
          <a:off x="0" y="2207023"/>
          <a:ext cx="3336799"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220 Ohm Resistors (optional)</a:t>
          </a:r>
          <a:endParaRPr lang="en-US" sz="2500" kern="1200"/>
        </a:p>
      </dsp:txBody>
      <dsp:txXfrm>
        <a:off x="48481" y="2255504"/>
        <a:ext cx="3239837" cy="896166"/>
      </dsp:txXfrm>
    </dsp:sp>
    <dsp:sp modelId="{946EE04E-9067-45B4-A0C2-61F2DD7B3DC9}">
      <dsp:nvSpPr>
        <dsp:cNvPr id="0" name=""/>
        <dsp:cNvSpPr/>
      </dsp:nvSpPr>
      <dsp:spPr>
        <a:xfrm>
          <a:off x="0" y="3272151"/>
          <a:ext cx="3336799"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Wires</a:t>
          </a:r>
          <a:endParaRPr lang="en-US" sz="2500" kern="1200"/>
        </a:p>
      </dsp:txBody>
      <dsp:txXfrm>
        <a:off x="48481" y="3320632"/>
        <a:ext cx="3239837" cy="896166"/>
      </dsp:txXfrm>
    </dsp:sp>
    <dsp:sp modelId="{26843A62-6DC8-4D69-A1B3-244BA0E2ED26}">
      <dsp:nvSpPr>
        <dsp:cNvPr id="0" name=""/>
        <dsp:cNvSpPr/>
      </dsp:nvSpPr>
      <dsp:spPr>
        <a:xfrm>
          <a:off x="0" y="4337280"/>
          <a:ext cx="3336799"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Breadboard</a:t>
          </a:r>
          <a:endParaRPr lang="en-US" sz="2500" kern="1200"/>
        </a:p>
      </dsp:txBody>
      <dsp:txXfrm>
        <a:off x="48481" y="4385761"/>
        <a:ext cx="3239837" cy="896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00538-2A55-4FFE-BDB1-F2CF84537082}">
      <dsp:nvSpPr>
        <dsp:cNvPr id="0" name=""/>
        <dsp:cNvSpPr/>
      </dsp:nvSpPr>
      <dsp:spPr>
        <a:xfrm>
          <a:off x="0" y="0"/>
          <a:ext cx="5623795" cy="1579886"/>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6707BC-BD46-4307-8C02-F38731FF5B08}">
      <dsp:nvSpPr>
        <dsp:cNvPr id="0" name=""/>
        <dsp:cNvSpPr/>
      </dsp:nvSpPr>
      <dsp:spPr>
        <a:xfrm>
          <a:off x="435040" y="405729"/>
          <a:ext cx="790983" cy="7909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FA2B7F-D2E1-4600-A5A0-93DB8396558C}">
      <dsp:nvSpPr>
        <dsp:cNvPr id="0" name=""/>
        <dsp:cNvSpPr/>
      </dsp:nvSpPr>
      <dsp:spPr>
        <a:xfrm>
          <a:off x="1421824" y="477309"/>
          <a:ext cx="3818679" cy="84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82" tIns="73082" rIns="73082" bIns="73082" numCol="1" spcCol="1270" anchor="ctr" anchorCtr="0">
          <a:noAutofit/>
        </a:bodyPr>
        <a:lstStyle/>
        <a:p>
          <a:pPr marL="0" lvl="0" indent="0" algn="l" defTabSz="622300">
            <a:lnSpc>
              <a:spcPct val="100000"/>
            </a:lnSpc>
            <a:spcBef>
              <a:spcPct val="0"/>
            </a:spcBef>
            <a:spcAft>
              <a:spcPct val="35000"/>
            </a:spcAft>
            <a:buNone/>
          </a:pPr>
          <a:r>
            <a:rPr lang="en-US" sz="1400" kern="1200" dirty="0"/>
            <a:t>Assembling my 2 breadboards together was a struggle, due to me cutting the tape that hold the rails together. I ended up cutting some of the tape off which made some of the rails pop off. </a:t>
          </a:r>
        </a:p>
      </dsp:txBody>
      <dsp:txXfrm>
        <a:off x="1421824" y="477309"/>
        <a:ext cx="3818679" cy="840239"/>
      </dsp:txXfrm>
    </dsp:sp>
    <dsp:sp modelId="{15E83B7A-82AA-4C3B-9976-C270E890DA75}">
      <dsp:nvSpPr>
        <dsp:cNvPr id="0" name=""/>
        <dsp:cNvSpPr/>
      </dsp:nvSpPr>
      <dsp:spPr>
        <a:xfrm>
          <a:off x="0" y="2071679"/>
          <a:ext cx="5623795" cy="110381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7FC1E-E9DC-4242-9EC4-B0029315A1AF}">
      <dsp:nvSpPr>
        <dsp:cNvPr id="0" name=""/>
        <dsp:cNvSpPr/>
      </dsp:nvSpPr>
      <dsp:spPr>
        <a:xfrm>
          <a:off x="435040" y="2231585"/>
          <a:ext cx="790983" cy="7909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DF38FF-D3B3-499F-B22C-F3924C617C8D}">
      <dsp:nvSpPr>
        <dsp:cNvPr id="0" name=""/>
        <dsp:cNvSpPr/>
      </dsp:nvSpPr>
      <dsp:spPr>
        <a:xfrm>
          <a:off x="1277096" y="2136397"/>
          <a:ext cx="3818679" cy="74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82" tIns="73082" rIns="73082" bIns="73082" numCol="1" spcCol="1270" anchor="ctr" anchorCtr="0">
          <a:noAutofit/>
        </a:bodyPr>
        <a:lstStyle/>
        <a:p>
          <a:pPr marL="0" lvl="0" indent="0" algn="l" defTabSz="622300">
            <a:lnSpc>
              <a:spcPct val="100000"/>
            </a:lnSpc>
            <a:spcBef>
              <a:spcPct val="0"/>
            </a:spcBef>
            <a:spcAft>
              <a:spcPct val="35000"/>
            </a:spcAft>
            <a:buNone/>
          </a:pPr>
          <a:r>
            <a:rPr lang="en-US" sz="1400" kern="1200" dirty="0"/>
            <a:t>Wires popping out of breadboard ,which led me to constantly having push them in . </a:t>
          </a:r>
        </a:p>
      </dsp:txBody>
      <dsp:txXfrm>
        <a:off x="1277096" y="2136397"/>
        <a:ext cx="3818679" cy="746872"/>
      </dsp:txXfrm>
    </dsp:sp>
    <dsp:sp modelId="{993BF34C-593F-41D5-971D-060D913FDA54}">
      <dsp:nvSpPr>
        <dsp:cNvPr id="0" name=""/>
        <dsp:cNvSpPr/>
      </dsp:nvSpPr>
      <dsp:spPr>
        <a:xfrm>
          <a:off x="0" y="3737142"/>
          <a:ext cx="5623795" cy="1439557"/>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C8C39-1C0C-4AE4-8F70-81162EB6D2B6}">
      <dsp:nvSpPr>
        <dsp:cNvPr id="0" name=""/>
        <dsp:cNvSpPr/>
      </dsp:nvSpPr>
      <dsp:spPr>
        <a:xfrm>
          <a:off x="416800" y="4168328"/>
          <a:ext cx="790983" cy="7909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AEEE5F-EE05-4E5B-805D-19E7703C781D}">
      <dsp:nvSpPr>
        <dsp:cNvPr id="0" name=""/>
        <dsp:cNvSpPr/>
      </dsp:nvSpPr>
      <dsp:spPr>
        <a:xfrm>
          <a:off x="1139548" y="4291253"/>
          <a:ext cx="3818679" cy="501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082" tIns="73082" rIns="73082" bIns="73082" numCol="1" spcCol="1270" anchor="ctr" anchorCtr="0">
          <a:noAutofit/>
        </a:bodyPr>
        <a:lstStyle/>
        <a:p>
          <a:pPr marL="0" lvl="0" indent="0" algn="l" defTabSz="622300">
            <a:lnSpc>
              <a:spcPct val="100000"/>
            </a:lnSpc>
            <a:spcBef>
              <a:spcPct val="0"/>
            </a:spcBef>
            <a:spcAft>
              <a:spcPct val="35000"/>
            </a:spcAft>
            <a:buNone/>
          </a:pPr>
          <a:r>
            <a:rPr lang="en-US" sz="1400" kern="1200" dirty="0"/>
            <a:t>I had to either let my mini router hang or hold my mini router in my hand due it being place high up on the wall . I also struggled with setting up my mini router due to poor internet signal</a:t>
          </a:r>
        </a:p>
      </dsp:txBody>
      <dsp:txXfrm>
        <a:off x="1139548" y="4291253"/>
        <a:ext cx="3818679" cy="501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2150D-51DC-4483-8AEF-077BF501B7B3}">
      <dsp:nvSpPr>
        <dsp:cNvPr id="0" name=""/>
        <dsp:cNvSpPr/>
      </dsp:nvSpPr>
      <dsp:spPr>
        <a:xfrm>
          <a:off x="738" y="0"/>
          <a:ext cx="2989659" cy="421262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12" tIns="0" rIns="295312" bIns="330200" numCol="1" spcCol="1270" anchor="t" anchorCtr="0">
          <a:noAutofit/>
        </a:bodyPr>
        <a:lstStyle/>
        <a:p>
          <a:pPr marL="0" lvl="0" indent="0" algn="l" defTabSz="800100">
            <a:lnSpc>
              <a:spcPct val="100000"/>
            </a:lnSpc>
            <a:spcBef>
              <a:spcPct val="0"/>
            </a:spcBef>
            <a:spcAft>
              <a:spcPct val="35000"/>
            </a:spcAft>
            <a:buNone/>
          </a:pPr>
          <a:r>
            <a:rPr lang="en-US" sz="1800" kern="1200"/>
            <a:t>I was very grateful for the feedback from both of my classmates, it was helpful when it came to this project . </a:t>
          </a:r>
          <a:endParaRPr lang="en-US" sz="1800" kern="1200" dirty="0"/>
        </a:p>
      </dsp:txBody>
      <dsp:txXfrm>
        <a:off x="738" y="1685047"/>
        <a:ext cx="2989659" cy="2527572"/>
      </dsp:txXfrm>
    </dsp:sp>
    <dsp:sp modelId="{C7EB99F2-5990-4AEF-997A-D03D87968FCA}">
      <dsp:nvSpPr>
        <dsp:cNvPr id="0" name=""/>
        <dsp:cNvSpPr/>
      </dsp:nvSpPr>
      <dsp:spPr>
        <a:xfrm>
          <a:off x="738" y="312514"/>
          <a:ext cx="2989659" cy="14350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5312" tIns="165100" rIns="295312"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38" y="312514"/>
        <a:ext cx="2989659" cy="1435036"/>
      </dsp:txXfrm>
    </dsp:sp>
    <dsp:sp modelId="{E4E372C8-5EF1-46B7-8A1E-04801F19964B}">
      <dsp:nvSpPr>
        <dsp:cNvPr id="0" name=""/>
        <dsp:cNvSpPr/>
      </dsp:nvSpPr>
      <dsp:spPr>
        <a:xfrm>
          <a:off x="3158446" y="0"/>
          <a:ext cx="2989659" cy="421262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12" tIns="0" rIns="295312" bIns="330200" numCol="1" spcCol="1270" anchor="t" anchorCtr="0">
          <a:noAutofit/>
        </a:bodyPr>
        <a:lstStyle/>
        <a:p>
          <a:pPr marL="0" lvl="0" indent="0" algn="l" defTabSz="533400">
            <a:lnSpc>
              <a:spcPct val="100000"/>
            </a:lnSpc>
            <a:spcBef>
              <a:spcPct val="0"/>
            </a:spcBef>
            <a:spcAft>
              <a:spcPct val="35000"/>
            </a:spcAft>
            <a:buNone/>
          </a:pPr>
          <a:r>
            <a:rPr lang="en-US" sz="1200" kern="1200"/>
            <a:t>What I used from Austin’s feedback was that it was ok , to what to do something different based on the previous class that we had before which was CEIS101. He also gave reasons of why he chose option 1 . Which were different from mine, but it gave me a different perspective of Option 1 . Not the forget the importance of getting the experience of working with the cloud .</a:t>
          </a:r>
          <a:endParaRPr lang="en-US" sz="1200" kern="1200" dirty="0"/>
        </a:p>
      </dsp:txBody>
      <dsp:txXfrm>
        <a:off x="3158446" y="1685047"/>
        <a:ext cx="2989659" cy="2527572"/>
      </dsp:txXfrm>
    </dsp:sp>
    <dsp:sp modelId="{06F1B5BE-EDEC-4285-8621-4725C67E3810}">
      <dsp:nvSpPr>
        <dsp:cNvPr id="0" name=""/>
        <dsp:cNvSpPr/>
      </dsp:nvSpPr>
      <dsp:spPr>
        <a:xfrm>
          <a:off x="3229570" y="312514"/>
          <a:ext cx="2989659" cy="14350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5312" tIns="165100" rIns="295312"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229570" y="312514"/>
        <a:ext cx="2989659" cy="1435036"/>
      </dsp:txXfrm>
    </dsp:sp>
    <dsp:sp modelId="{0C4F1CF1-64EE-4019-AE9A-668AFFFE741C}">
      <dsp:nvSpPr>
        <dsp:cNvPr id="0" name=""/>
        <dsp:cNvSpPr/>
      </dsp:nvSpPr>
      <dsp:spPr>
        <a:xfrm>
          <a:off x="6459140" y="0"/>
          <a:ext cx="2989659" cy="421262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12" tIns="0" rIns="295312" bIns="330200" numCol="1" spcCol="1270" anchor="t" anchorCtr="0">
          <a:noAutofit/>
        </a:bodyPr>
        <a:lstStyle/>
        <a:p>
          <a:pPr marL="0" lvl="0" indent="0" algn="l" defTabSz="711200">
            <a:lnSpc>
              <a:spcPct val="100000"/>
            </a:lnSpc>
            <a:spcBef>
              <a:spcPct val="0"/>
            </a:spcBef>
            <a:spcAft>
              <a:spcPct val="35000"/>
            </a:spcAft>
            <a:buNone/>
          </a:pPr>
          <a:r>
            <a:rPr lang="en-US" sz="1600" kern="1200"/>
            <a:t>What I used from Neil’s feedback was to go back to my CEIS101 project which was helpful and gave me inspiration for my layout .  </a:t>
          </a:r>
          <a:endParaRPr lang="en-US" sz="1600" kern="1200" dirty="0"/>
        </a:p>
      </dsp:txBody>
      <dsp:txXfrm>
        <a:off x="6459140" y="1685047"/>
        <a:ext cx="2989659" cy="2527572"/>
      </dsp:txXfrm>
    </dsp:sp>
    <dsp:sp modelId="{53F37759-4FC1-4220-85D6-0405DF3720D6}">
      <dsp:nvSpPr>
        <dsp:cNvPr id="0" name=""/>
        <dsp:cNvSpPr/>
      </dsp:nvSpPr>
      <dsp:spPr>
        <a:xfrm>
          <a:off x="6458402" y="312514"/>
          <a:ext cx="2989659" cy="14350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5312" tIns="165100" rIns="295312"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458402" y="312514"/>
        <a:ext cx="2989659" cy="14350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Sunday, June 18,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1534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Sunday, June 18,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92094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Sunday, June 18,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1199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Sunday, June 18,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353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Sunday, June 18,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1617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Sunday, June 18,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8594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Sunday, June 18,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4814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Sunday, June 18,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428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Sunday, June 18,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5711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Sunday, June 18,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274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Sunday, June 18,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646808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Sunday, June 18,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24685523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474243" y="681317"/>
            <a:ext cx="3236613" cy="3406187"/>
          </a:xfrm>
          <a:effectLst>
            <a:glow rad="127000">
              <a:schemeClr val="tx1">
                <a:lumMod val="95000"/>
                <a:lumOff val="5000"/>
              </a:schemeClr>
            </a:glow>
          </a:effectLst>
        </p:spPr>
        <p:txBody>
          <a:bodyPr>
            <a:normAutofit/>
          </a:bodyPr>
          <a:lstStyle/>
          <a:p>
            <a:pPr algn="r">
              <a:lnSpc>
                <a:spcPct val="90000"/>
              </a:lnSpc>
            </a:pPr>
            <a:r>
              <a:rPr lang="en-US" sz="2500" dirty="0">
                <a:cs typeface="Times New Roman" panose="02020603050405020304" pitchFamily="18" charset="0"/>
              </a:rPr>
              <a:t>CEIS114</a:t>
            </a:r>
            <a:r>
              <a:rPr lang="en-US" sz="2500" dirty="0">
                <a:solidFill>
                  <a:schemeClr val="bg1"/>
                </a:solidFill>
                <a:cs typeface="Times New Roman" panose="02020603050405020304" pitchFamily="18" charset="0"/>
              </a:rPr>
              <a:t> Final Project</a:t>
            </a:r>
            <a:br>
              <a:rPr lang="en-US" sz="2500" dirty="0">
                <a:solidFill>
                  <a:schemeClr val="bg1"/>
                </a:solidFill>
                <a:cs typeface="Times New Roman" panose="02020603050405020304" pitchFamily="18" charset="0"/>
              </a:rPr>
            </a:br>
            <a:r>
              <a:rPr lang="en-US" sz="2500" dirty="0">
                <a:cs typeface="Times New Roman" panose="02020603050405020304" pitchFamily="18" charset="0"/>
              </a:rPr>
              <a:t>Traffic controller</a:t>
            </a:r>
            <a:br>
              <a:rPr lang="en-US" sz="2500" dirty="0">
                <a:solidFill>
                  <a:schemeClr val="bg1"/>
                </a:solidFill>
              </a:rPr>
            </a:br>
            <a:br>
              <a:rPr lang="en-US" sz="2500" dirty="0">
                <a:solidFill>
                  <a:schemeClr val="bg1"/>
                </a:solidFill>
              </a:rPr>
            </a:br>
            <a:br>
              <a:rPr lang="en-US" sz="2500" dirty="0">
                <a:solidFill>
                  <a:schemeClr val="bg1"/>
                </a:solidFill>
              </a:rPr>
            </a:br>
            <a:br>
              <a:rPr lang="en-US" sz="2500" dirty="0">
                <a:solidFill>
                  <a:schemeClr val="bg1"/>
                </a:solidFill>
              </a:rPr>
            </a:br>
            <a:r>
              <a:rPr lang="en-US" sz="2500" dirty="0">
                <a:solidFill>
                  <a:schemeClr val="bg1"/>
                </a:solidFill>
              </a:rPr>
              <a:t> </a:t>
            </a:r>
          </a:p>
        </p:txBody>
      </p:sp>
      <p:sp>
        <p:nvSpPr>
          <p:cNvPr id="3" name="Subtitle 2">
            <a:extLst>
              <a:ext uri="{FF2B5EF4-FFF2-40B4-BE49-F238E27FC236}">
                <a16:creationId xmlns:a16="http://schemas.microsoft.com/office/drawing/2014/main" id="{500CFE70-333C-A13F-9A19-7A08FA422D3D}"/>
              </a:ext>
            </a:extLst>
          </p:cNvPr>
          <p:cNvSpPr>
            <a:spLocks noGrp="1"/>
          </p:cNvSpPr>
          <p:nvPr>
            <p:ph type="subTitle" idx="1"/>
          </p:nvPr>
        </p:nvSpPr>
        <p:spPr>
          <a:xfrm>
            <a:off x="474243" y="4800600"/>
            <a:ext cx="3366237" cy="1538784"/>
          </a:xfrm>
        </p:spPr>
        <p:txBody>
          <a:bodyPr>
            <a:normAutofit/>
          </a:bodyPr>
          <a:lstStyle/>
          <a:p>
            <a:pPr algn="r"/>
            <a:r>
              <a:rPr lang="en-US" sz="1200" b="1" i="0" dirty="0">
                <a:effectLst/>
                <a:cs typeface="Times New Roman" panose="02020603050405020304" pitchFamily="18" charset="0"/>
              </a:rPr>
              <a:t>Professor Toshko Tzvetkov, May Session 2023</a:t>
            </a:r>
          </a:p>
          <a:p>
            <a:pPr algn="r"/>
            <a:r>
              <a:rPr lang="en-US" sz="1200" b="1" dirty="0">
                <a:cs typeface="Times New Roman" panose="02020603050405020304" pitchFamily="18" charset="0"/>
              </a:rPr>
              <a:t>Takeyha Thompson-Green</a:t>
            </a:r>
          </a:p>
          <a:p>
            <a:pPr algn="r"/>
            <a:endParaRPr lang="en-US" sz="1200" dirty="0">
              <a:solidFill>
                <a:schemeClr val="bg1"/>
              </a:solidFill>
            </a:endParaRPr>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l="27673" r="27672" b="-1"/>
          <a:stretch/>
        </p:blipFill>
        <p:spPr>
          <a:xfrm>
            <a:off x="6120094" y="457200"/>
            <a:ext cx="3981188" cy="5951114"/>
          </a:xfrm>
          <a:prstGeom prst="rect">
            <a:avLst/>
          </a:prstGeom>
        </p:spPr>
      </p:pic>
    </p:spTree>
    <p:extLst>
      <p:ext uri="{BB962C8B-B14F-4D97-AF65-F5344CB8AC3E}">
        <p14:creationId xmlns:p14="http://schemas.microsoft.com/office/powerpoint/2010/main" val="4472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93AEC-29A7-3A9D-0CA4-B467E27747B5}"/>
              </a:ext>
            </a:extLst>
          </p:cNvPr>
          <p:cNvSpPr>
            <a:spLocks noGrp="1"/>
          </p:cNvSpPr>
          <p:nvPr>
            <p:ph type="title"/>
          </p:nvPr>
        </p:nvSpPr>
        <p:spPr>
          <a:xfrm>
            <a:off x="660399" y="426721"/>
            <a:ext cx="4571999" cy="2235200"/>
          </a:xfrm>
        </p:spPr>
        <p:txBody>
          <a:bodyPr vert="horz" lIns="0" tIns="0" rIns="0" bIns="0" rtlCol="0" anchor="ctr">
            <a:noAutofit/>
          </a:bodyPr>
          <a:lstStyle/>
          <a:p>
            <a:pPr algn="ctr"/>
            <a:r>
              <a:rPr lang="en-US" sz="4000" dirty="0">
                <a:cs typeface="Times New Roman" panose="02020603050405020304" pitchFamily="18" charset="0"/>
              </a:rPr>
              <a:t>Screenshot of code in Arduino IDE</a:t>
            </a:r>
            <a:endParaRPr lang="en-US" sz="4000" spc="750" dirty="0">
              <a:solidFill>
                <a:schemeClr val="bg1"/>
              </a:solidFill>
              <a:cs typeface="Times New Roman" panose="02020603050405020304" pitchFamily="18" charset="0"/>
            </a:endParaRPr>
          </a:p>
        </p:txBody>
      </p:sp>
      <p:sp>
        <p:nvSpPr>
          <p:cNvPr id="5" name="TextBox 4">
            <a:extLst>
              <a:ext uri="{FF2B5EF4-FFF2-40B4-BE49-F238E27FC236}">
                <a16:creationId xmlns:a16="http://schemas.microsoft.com/office/drawing/2014/main" id="{B37B65C2-9D34-9DB1-4E50-4580E96EA57A}"/>
              </a:ext>
            </a:extLst>
          </p:cNvPr>
          <p:cNvSpPr txBox="1"/>
          <p:nvPr/>
        </p:nvSpPr>
        <p:spPr>
          <a:xfrm>
            <a:off x="522834" y="2939511"/>
            <a:ext cx="4872126"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Screenshot of </a:t>
            </a:r>
            <a:r>
              <a:rPr lang="en-US" dirty="0">
                <a:latin typeface="Arial" panose="020B0604020202020204" pitchFamily="34" charset="0"/>
                <a:ea typeface="Times New Roman" panose="02020603050405020304" pitchFamily="18" charset="0"/>
                <a:cs typeface="Arial" panose="020B0604020202020204" pitchFamily="34" charset="0"/>
              </a:rPr>
              <a:t>code in Arduino IDE showing my name in the comment</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9B620D0-D39B-4F18-D000-FE1F01661B39}"/>
              </a:ext>
            </a:extLst>
          </p:cNvPr>
          <p:cNvPicPr>
            <a:picLocks noChangeAspect="1"/>
          </p:cNvPicPr>
          <p:nvPr/>
        </p:nvPicPr>
        <p:blipFill>
          <a:blip r:embed="rId2"/>
          <a:stretch>
            <a:fillRect/>
          </a:stretch>
        </p:blipFill>
        <p:spPr>
          <a:xfrm>
            <a:off x="5762830" y="792480"/>
            <a:ext cx="6083729" cy="5115722"/>
          </a:xfrm>
          <a:prstGeom prst="rect">
            <a:avLst/>
          </a:prstGeom>
        </p:spPr>
      </p:pic>
    </p:spTree>
    <p:extLst>
      <p:ext uri="{BB962C8B-B14F-4D97-AF65-F5344CB8AC3E}">
        <p14:creationId xmlns:p14="http://schemas.microsoft.com/office/powerpoint/2010/main" val="162686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2">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t="7868" b="7868"/>
          <a:stretch/>
        </p:blipFill>
        <p:spPr>
          <a:xfrm>
            <a:off x="20" y="-1"/>
            <a:ext cx="12191980" cy="6857571"/>
          </a:xfrm>
          <a:prstGeom prst="rect">
            <a:avLst/>
          </a:prstGeom>
        </p:spPr>
      </p:pic>
      <p:sp>
        <p:nvSpPr>
          <p:cNvPr id="50" name="Rectangle 34">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1619534" y="1605280"/>
            <a:ext cx="8952932" cy="3017520"/>
          </a:xfrm>
        </p:spPr>
        <p:txBody>
          <a:bodyPr anchor="b">
            <a:normAutofit/>
          </a:bodyPr>
          <a:lstStyle/>
          <a:p>
            <a:r>
              <a:rPr lang="en-US" dirty="0">
                <a:solidFill>
                  <a:schemeClr val="bg1"/>
                </a:solidFill>
                <a:cs typeface="Times New Roman" panose="02020603050405020304" pitchFamily="18" charset="0"/>
              </a:rPr>
              <a:t>Creating a Multiple Traffic Light Controller</a:t>
            </a:r>
            <a:br>
              <a:rPr lang="en-US" dirty="0">
                <a:latin typeface="Times New Roman" panose="02020603050405020304" pitchFamily="18" charset="0"/>
                <a:cs typeface="Times New Roman" panose="02020603050405020304" pitchFamily="18" charset="0"/>
              </a:rPr>
            </a:b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46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93AEC-29A7-3A9D-0CA4-B467E27747B5}"/>
              </a:ext>
            </a:extLst>
          </p:cNvPr>
          <p:cNvSpPr>
            <a:spLocks noGrp="1"/>
          </p:cNvSpPr>
          <p:nvPr>
            <p:ph type="title"/>
          </p:nvPr>
        </p:nvSpPr>
        <p:spPr>
          <a:xfrm>
            <a:off x="549104" y="420414"/>
            <a:ext cx="4033406" cy="1880783"/>
          </a:xfrm>
        </p:spPr>
        <p:txBody>
          <a:bodyPr vert="horz" lIns="0" tIns="0" rIns="0" bIns="0" rtlCol="0" anchor="ctr">
            <a:noAutofit/>
          </a:bodyPr>
          <a:lstStyle/>
          <a:p>
            <a:pPr algn="ctr"/>
            <a:r>
              <a:rPr lang="en-US" sz="3200" dirty="0">
                <a:cs typeface="Times New Roman" panose="02020603050405020304" pitchFamily="18" charset="0"/>
              </a:rPr>
              <a:t>Picture of circuit with working LEDs</a:t>
            </a:r>
            <a:endParaRPr lang="en-US" sz="3200" spc="750" dirty="0">
              <a:solidFill>
                <a:schemeClr val="bg1"/>
              </a:solidFill>
              <a:cs typeface="Times New Roman" panose="02020603050405020304" pitchFamily="18" charset="0"/>
            </a:endParaRPr>
          </a:p>
        </p:txBody>
      </p:sp>
      <p:sp>
        <p:nvSpPr>
          <p:cNvPr id="5" name="TextBox 4">
            <a:extLst>
              <a:ext uri="{FF2B5EF4-FFF2-40B4-BE49-F238E27FC236}">
                <a16:creationId xmlns:a16="http://schemas.microsoft.com/office/drawing/2014/main" id="{B37B65C2-9D34-9DB1-4E50-4580E96EA57A}"/>
              </a:ext>
            </a:extLst>
          </p:cNvPr>
          <p:cNvSpPr txBox="1"/>
          <p:nvPr/>
        </p:nvSpPr>
        <p:spPr>
          <a:xfrm>
            <a:off x="722166" y="3058337"/>
            <a:ext cx="4154634" cy="3323987"/>
          </a:xfrm>
          <a:prstGeom prst="rect">
            <a:avLst/>
          </a:prstGeom>
          <a:noFill/>
        </p:spPr>
        <p:txBody>
          <a:bodyPr wrap="square">
            <a:spAutoFit/>
          </a:bodyPr>
          <a:lstStyle/>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ESP 32 Board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Colored LEDs: Red, Yellow and Green (two sets)</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220 Ohm Resistors (optional)</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Wires</a:t>
            </a:r>
          </a:p>
          <a:p>
            <a:pPr marL="342900" lvl="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Breadboard</a:t>
            </a:r>
          </a:p>
          <a:p>
            <a:endParaRPr lang="en-US" b="1" dirty="0"/>
          </a:p>
        </p:txBody>
      </p:sp>
      <p:pic>
        <p:nvPicPr>
          <p:cNvPr id="3" name="Picture 2">
            <a:extLst>
              <a:ext uri="{FF2B5EF4-FFF2-40B4-BE49-F238E27FC236}">
                <a16:creationId xmlns:a16="http://schemas.microsoft.com/office/drawing/2014/main" id="{F7DEB1EA-630F-B31F-716A-47CBB532C0A1}"/>
              </a:ext>
            </a:extLst>
          </p:cNvPr>
          <p:cNvPicPr>
            <a:picLocks noChangeAspect="1"/>
          </p:cNvPicPr>
          <p:nvPr/>
        </p:nvPicPr>
        <p:blipFill>
          <a:blip r:embed="rId2"/>
          <a:stretch>
            <a:fillRect/>
          </a:stretch>
        </p:blipFill>
        <p:spPr>
          <a:xfrm>
            <a:off x="5399695" y="401765"/>
            <a:ext cx="3460531" cy="2333406"/>
          </a:xfrm>
          <a:prstGeom prst="rect">
            <a:avLst/>
          </a:prstGeom>
        </p:spPr>
      </p:pic>
      <p:pic>
        <p:nvPicPr>
          <p:cNvPr id="4" name="Picture 3">
            <a:extLst>
              <a:ext uri="{FF2B5EF4-FFF2-40B4-BE49-F238E27FC236}">
                <a16:creationId xmlns:a16="http://schemas.microsoft.com/office/drawing/2014/main" id="{F630554B-7121-4F8E-2EEA-9061B3D0C3F3}"/>
              </a:ext>
            </a:extLst>
          </p:cNvPr>
          <p:cNvPicPr>
            <a:picLocks noChangeAspect="1"/>
          </p:cNvPicPr>
          <p:nvPr/>
        </p:nvPicPr>
        <p:blipFill>
          <a:blip r:embed="rId3"/>
          <a:stretch>
            <a:fillRect/>
          </a:stretch>
        </p:blipFill>
        <p:spPr>
          <a:xfrm rot="16200000">
            <a:off x="5977430" y="2233690"/>
            <a:ext cx="2305060" cy="3460530"/>
          </a:xfrm>
          <a:prstGeom prst="rect">
            <a:avLst/>
          </a:prstGeom>
        </p:spPr>
      </p:pic>
      <p:pic>
        <p:nvPicPr>
          <p:cNvPr id="7" name="Picture 6">
            <a:extLst>
              <a:ext uri="{FF2B5EF4-FFF2-40B4-BE49-F238E27FC236}">
                <a16:creationId xmlns:a16="http://schemas.microsoft.com/office/drawing/2014/main" id="{76A908B7-7180-4BDF-4CE0-F8086C412A11}"/>
              </a:ext>
            </a:extLst>
          </p:cNvPr>
          <p:cNvPicPr>
            <a:picLocks noChangeAspect="1"/>
          </p:cNvPicPr>
          <p:nvPr/>
        </p:nvPicPr>
        <p:blipFill>
          <a:blip r:embed="rId4"/>
          <a:stretch>
            <a:fillRect/>
          </a:stretch>
        </p:blipFill>
        <p:spPr>
          <a:xfrm rot="16200000">
            <a:off x="9372378" y="2382146"/>
            <a:ext cx="2305059" cy="3163616"/>
          </a:xfrm>
          <a:prstGeom prst="rect">
            <a:avLst/>
          </a:prstGeom>
        </p:spPr>
      </p:pic>
      <p:pic>
        <p:nvPicPr>
          <p:cNvPr id="9" name="Picture 8">
            <a:extLst>
              <a:ext uri="{FF2B5EF4-FFF2-40B4-BE49-F238E27FC236}">
                <a16:creationId xmlns:a16="http://schemas.microsoft.com/office/drawing/2014/main" id="{6D01D0FE-68A5-25E1-CF10-14F99AA4CC4B}"/>
              </a:ext>
            </a:extLst>
          </p:cNvPr>
          <p:cNvPicPr>
            <a:picLocks noChangeAspect="1"/>
          </p:cNvPicPr>
          <p:nvPr/>
        </p:nvPicPr>
        <p:blipFill>
          <a:blip r:embed="rId5"/>
          <a:stretch>
            <a:fillRect/>
          </a:stretch>
        </p:blipFill>
        <p:spPr>
          <a:xfrm rot="16200000">
            <a:off x="9358203" y="-16110"/>
            <a:ext cx="2333408" cy="3163615"/>
          </a:xfrm>
          <a:prstGeom prst="rect">
            <a:avLst/>
          </a:prstGeom>
        </p:spPr>
      </p:pic>
    </p:spTree>
    <p:extLst>
      <p:ext uri="{BB962C8B-B14F-4D97-AF65-F5344CB8AC3E}">
        <p14:creationId xmlns:p14="http://schemas.microsoft.com/office/powerpoint/2010/main" val="403510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4">
            <a:extLst>
              <a:ext uri="{FF2B5EF4-FFF2-40B4-BE49-F238E27FC236}">
                <a16:creationId xmlns:a16="http://schemas.microsoft.com/office/drawing/2014/main" id="{A21FCE60-ECDB-49B1-A5CA-E834A33FE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4E3AE8C3-8F65-40F4-BABE-E70F38301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E2FC4764-B8D5-4F87-95DB-3125B2D1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B4C1654F-94F5-497E-8ECF-F2A7E84D6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68311" y="3587283"/>
            <a:ext cx="2501979" cy="4038601"/>
          </a:xfrm>
          <a:prstGeom prst="rect">
            <a:avLst/>
          </a:prstGeom>
          <a:gradFill>
            <a:gsLst>
              <a:gs pos="0">
                <a:schemeClr val="accent5">
                  <a:lumMod val="60000"/>
                  <a:lumOff val="40000"/>
                  <a:alpha val="0"/>
                </a:schemeClr>
              </a:gs>
              <a:gs pos="99000">
                <a:schemeClr val="accent2">
                  <a:alpha val="7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489" y="1757117"/>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1163A48-5D4A-7D1B-D245-54195DDA2A2D}"/>
              </a:ext>
            </a:extLst>
          </p:cNvPr>
          <p:cNvSpPr>
            <a:spLocks noGrp="1"/>
          </p:cNvSpPr>
          <p:nvPr>
            <p:ph type="title"/>
          </p:nvPr>
        </p:nvSpPr>
        <p:spPr>
          <a:xfrm>
            <a:off x="-183531" y="463595"/>
            <a:ext cx="3904193" cy="2038812"/>
          </a:xfrm>
        </p:spPr>
        <p:txBody>
          <a:bodyPr vert="horz" lIns="0" tIns="0" rIns="0" bIns="0" rtlCol="0" anchor="b">
            <a:normAutofit/>
          </a:bodyPr>
          <a:lstStyle/>
          <a:p>
            <a:pPr algn="r"/>
            <a:r>
              <a:rPr lang="en-US" sz="2800" dirty="0">
                <a:cs typeface="Times New Roman" panose="02020603050405020304" pitchFamily="18" charset="0"/>
              </a:rPr>
              <a:t>Screenshot of code in Arduino IDE</a:t>
            </a:r>
          </a:p>
        </p:txBody>
      </p:sp>
      <p:sp>
        <p:nvSpPr>
          <p:cNvPr id="4" name="Content Placeholder 3">
            <a:extLst>
              <a:ext uri="{FF2B5EF4-FFF2-40B4-BE49-F238E27FC236}">
                <a16:creationId xmlns:a16="http://schemas.microsoft.com/office/drawing/2014/main" id="{0747C70C-003D-B2C9-1CC3-A88E59F87B15}"/>
              </a:ext>
            </a:extLst>
          </p:cNvPr>
          <p:cNvSpPr>
            <a:spLocks noGrp="1"/>
          </p:cNvSpPr>
          <p:nvPr>
            <p:ph sz="half" idx="1"/>
          </p:nvPr>
        </p:nvSpPr>
        <p:spPr>
          <a:xfrm>
            <a:off x="6096000" y="5115646"/>
            <a:ext cx="3222170" cy="1024436"/>
          </a:xfrm>
        </p:spPr>
        <p:txBody>
          <a:bodyPr vert="horz" lIns="0" tIns="0" rIns="0" bIns="0" rtlCol="0">
            <a:normAutofit/>
          </a:bodyPr>
          <a:lstStyle/>
          <a:p>
            <a:pPr marL="0"/>
            <a:r>
              <a:rPr lang="en-US" sz="1600" b="1" dirty="0"/>
              <a:t>Screenshot of code in Arduino IDE showing my name in the comment</a:t>
            </a:r>
          </a:p>
          <a:p>
            <a:pPr marL="0"/>
            <a:endParaRPr lang="en-US" sz="1600" dirty="0"/>
          </a:p>
        </p:txBody>
      </p:sp>
      <p:pic>
        <p:nvPicPr>
          <p:cNvPr id="6" name="Content Placeholder 5">
            <a:extLst>
              <a:ext uri="{FF2B5EF4-FFF2-40B4-BE49-F238E27FC236}">
                <a16:creationId xmlns:a16="http://schemas.microsoft.com/office/drawing/2014/main" id="{F4E8E5B3-224F-D32F-3F1C-5E3F10380851}"/>
              </a:ext>
            </a:extLst>
          </p:cNvPr>
          <p:cNvPicPr>
            <a:picLocks noGrp="1" noChangeAspect="1"/>
          </p:cNvPicPr>
          <p:nvPr>
            <p:ph sz="half" idx="2"/>
          </p:nvPr>
        </p:nvPicPr>
        <p:blipFill>
          <a:blip r:embed="rId2"/>
          <a:stretch>
            <a:fillRect/>
          </a:stretch>
        </p:blipFill>
        <p:spPr>
          <a:xfrm>
            <a:off x="4903913" y="357192"/>
            <a:ext cx="5595921" cy="4420778"/>
          </a:xfrm>
          <a:prstGeom prst="rect">
            <a:avLst/>
          </a:prstGeom>
        </p:spPr>
      </p:pic>
    </p:spTree>
    <p:extLst>
      <p:ext uri="{BB962C8B-B14F-4D97-AF65-F5344CB8AC3E}">
        <p14:creationId xmlns:p14="http://schemas.microsoft.com/office/powerpoint/2010/main" val="10449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2">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t="7868" b="7868"/>
          <a:stretch/>
        </p:blipFill>
        <p:spPr>
          <a:xfrm>
            <a:off x="20" y="-1"/>
            <a:ext cx="12191980" cy="6857571"/>
          </a:xfrm>
          <a:prstGeom prst="rect">
            <a:avLst/>
          </a:prstGeom>
        </p:spPr>
      </p:pic>
      <p:sp>
        <p:nvSpPr>
          <p:cNvPr id="50" name="Rectangle 34">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1507774" y="2120406"/>
            <a:ext cx="8952932" cy="3043213"/>
          </a:xfrm>
        </p:spPr>
        <p:txBody>
          <a:bodyPr anchor="b">
            <a:normAutofit fontScale="90000"/>
          </a:bodyPr>
          <a:lstStyle/>
          <a:p>
            <a:r>
              <a:rPr lang="en-US" dirty="0">
                <a:solidFill>
                  <a:schemeClr val="bg1"/>
                </a:solidFill>
                <a:latin typeface="+mn-lt"/>
                <a:cs typeface="Times New Roman" panose="02020603050405020304" pitchFamily="18" charset="0"/>
              </a:rPr>
              <a:t>Creating a Multiple Traffic Light Controller with a Cross Walk  and an Emergency Buzzer</a:t>
            </a:r>
            <a:br>
              <a:rPr lang="en-US" dirty="0"/>
            </a:br>
            <a:endParaRPr lang="en-US" dirty="0">
              <a:solidFill>
                <a:schemeClr val="bg1"/>
              </a:solidFill>
            </a:endParaRPr>
          </a:p>
        </p:txBody>
      </p:sp>
    </p:spTree>
    <p:extLst>
      <p:ext uri="{BB962C8B-B14F-4D97-AF65-F5344CB8AC3E}">
        <p14:creationId xmlns:p14="http://schemas.microsoft.com/office/powerpoint/2010/main" val="1697876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5">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8C8B75-3594-76DC-C44A-2E736D1ABAF3}"/>
              </a:ext>
            </a:extLst>
          </p:cNvPr>
          <p:cNvSpPr>
            <a:spLocks noGrp="1"/>
          </p:cNvSpPr>
          <p:nvPr>
            <p:ph type="title"/>
          </p:nvPr>
        </p:nvSpPr>
        <p:spPr>
          <a:xfrm>
            <a:off x="8643193" y="457201"/>
            <a:ext cx="3091607" cy="1727643"/>
          </a:xfrm>
        </p:spPr>
        <p:txBody>
          <a:bodyPr vert="horz" lIns="0" tIns="0" rIns="0" bIns="0" rtlCol="0" anchor="b">
            <a:normAutofit/>
          </a:bodyPr>
          <a:lstStyle/>
          <a:p>
            <a:pPr>
              <a:lnSpc>
                <a:spcPct val="90000"/>
              </a:lnSpc>
            </a:pPr>
            <a:r>
              <a:rPr lang="en-US" sz="2200" dirty="0"/>
              <a:t>Picture of circuit with working LEDs and LCD display</a:t>
            </a:r>
          </a:p>
        </p:txBody>
      </p:sp>
      <p:pic>
        <p:nvPicPr>
          <p:cNvPr id="7" name="Picture 6">
            <a:extLst>
              <a:ext uri="{FF2B5EF4-FFF2-40B4-BE49-F238E27FC236}">
                <a16:creationId xmlns:a16="http://schemas.microsoft.com/office/drawing/2014/main" id="{D95FACBA-D4DB-ECAE-F513-37609F7F3D25}"/>
              </a:ext>
            </a:extLst>
          </p:cNvPr>
          <p:cNvPicPr>
            <a:picLocks noChangeAspect="1"/>
          </p:cNvPicPr>
          <p:nvPr/>
        </p:nvPicPr>
        <p:blipFill rotWithShape="1">
          <a:blip r:embed="rId2"/>
          <a:srcRect r="7873" b="1"/>
          <a:stretch/>
        </p:blipFill>
        <p:spPr>
          <a:xfrm>
            <a:off x="20" y="431"/>
            <a:ext cx="8115280" cy="6408311"/>
          </a:xfrm>
          <a:prstGeom prst="rect">
            <a:avLst/>
          </a:prstGeom>
        </p:spPr>
      </p:pic>
      <p:sp>
        <p:nvSpPr>
          <p:cNvPr id="6" name="Text Placeholder 5">
            <a:extLst>
              <a:ext uri="{FF2B5EF4-FFF2-40B4-BE49-F238E27FC236}">
                <a16:creationId xmlns:a16="http://schemas.microsoft.com/office/drawing/2014/main" id="{4B3AC4A4-9D65-32A7-DA12-2FB71B97E661}"/>
              </a:ext>
            </a:extLst>
          </p:cNvPr>
          <p:cNvSpPr>
            <a:spLocks noGrp="1"/>
          </p:cNvSpPr>
          <p:nvPr>
            <p:ph type="body" sz="half" idx="2"/>
          </p:nvPr>
        </p:nvSpPr>
        <p:spPr>
          <a:xfrm>
            <a:off x="8643193" y="3078837"/>
            <a:ext cx="2942813" cy="2879835"/>
          </a:xfrm>
        </p:spPr>
        <p:txBody>
          <a:bodyPr vert="horz" lIns="0" tIns="0" rIns="0" bIns="0" rtlCol="0">
            <a:normAutofit lnSpcReduction="10000"/>
          </a:bodyPr>
          <a:lstStyle/>
          <a:p>
            <a:pPr marL="285750" lvl="0" indent="-228600">
              <a:buFont typeface="Arial" panose="020B0604020202020204" pitchFamily="34" charset="0"/>
              <a:buChar char="•"/>
            </a:pPr>
            <a:r>
              <a:rPr lang="en-US" sz="1400" b="1" dirty="0"/>
              <a:t>ESP 32 Board</a:t>
            </a:r>
          </a:p>
          <a:p>
            <a:pPr marL="285750" indent="-228600">
              <a:buFont typeface="Arial" panose="020B0604020202020204" pitchFamily="34" charset="0"/>
              <a:buChar char="•"/>
            </a:pPr>
            <a:r>
              <a:rPr lang="en-US" sz="1400" b="1" dirty="0"/>
              <a:t>Colored LEDs: Red, Yellow and Green (two sets)</a:t>
            </a:r>
          </a:p>
          <a:p>
            <a:pPr marL="285750" lvl="0" indent="-228600">
              <a:buFont typeface="Arial" panose="020B0604020202020204" pitchFamily="34" charset="0"/>
              <a:buChar char="•"/>
            </a:pPr>
            <a:r>
              <a:rPr lang="en-US" sz="1400" b="1" dirty="0"/>
              <a:t>220 Ohm Resistors (optional)</a:t>
            </a:r>
          </a:p>
          <a:p>
            <a:pPr marL="285750" lvl="0" indent="-228600">
              <a:buFont typeface="Arial" panose="020B0604020202020204" pitchFamily="34" charset="0"/>
              <a:buChar char="•"/>
            </a:pPr>
            <a:r>
              <a:rPr lang="en-US" sz="1400" b="1" dirty="0"/>
              <a:t>Push Button</a:t>
            </a:r>
          </a:p>
          <a:p>
            <a:pPr marL="285750" indent="-228600">
              <a:buFont typeface="Arial" panose="020B0604020202020204" pitchFamily="34" charset="0"/>
              <a:buChar char="•"/>
            </a:pPr>
            <a:r>
              <a:rPr lang="en-US" sz="1400" b="1" dirty="0"/>
              <a:t>LCD Unit  with Message Display</a:t>
            </a:r>
          </a:p>
          <a:p>
            <a:pPr marL="285750" lvl="0" indent="-228600">
              <a:buFont typeface="Arial" panose="020B0604020202020204" pitchFamily="34" charset="0"/>
              <a:buChar char="•"/>
            </a:pPr>
            <a:r>
              <a:rPr lang="en-US" sz="1400" b="1" dirty="0"/>
              <a:t>Wires</a:t>
            </a:r>
          </a:p>
          <a:p>
            <a:pPr marL="285750" lvl="0" indent="-228600">
              <a:buFont typeface="Arial" panose="020B0604020202020204" pitchFamily="34" charset="0"/>
              <a:buChar char="•"/>
            </a:pPr>
            <a:r>
              <a:rPr lang="en-US" sz="1400" b="1" dirty="0"/>
              <a:t>Breadboard</a:t>
            </a:r>
          </a:p>
          <a:p>
            <a:pPr indent="-228600">
              <a:buFont typeface="Arial" panose="020B0604020202020204" pitchFamily="34" charset="0"/>
              <a:buChar char="•"/>
            </a:pPr>
            <a:endParaRPr lang="en-US" sz="1400" dirty="0"/>
          </a:p>
        </p:txBody>
      </p:sp>
      <p:sp>
        <p:nvSpPr>
          <p:cNvPr id="25"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98EAAB-1D2E-F684-72BD-FAEDFFE0472B}"/>
              </a:ext>
            </a:extLst>
          </p:cNvPr>
          <p:cNvSpPr/>
          <p:nvPr/>
        </p:nvSpPr>
        <p:spPr>
          <a:xfrm>
            <a:off x="8115300" y="2296160"/>
            <a:ext cx="4076680" cy="456774"/>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56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B55C-918B-ABB6-1BF6-559BDD60F4DA}"/>
              </a:ext>
            </a:extLst>
          </p:cNvPr>
          <p:cNvSpPr>
            <a:spLocks noGrp="1"/>
          </p:cNvSpPr>
          <p:nvPr>
            <p:ph type="title"/>
          </p:nvPr>
        </p:nvSpPr>
        <p:spPr>
          <a:xfrm>
            <a:off x="589280" y="466554"/>
            <a:ext cx="4064000" cy="2357926"/>
          </a:xfrm>
        </p:spPr>
        <p:txBody>
          <a:bodyPr/>
          <a:lstStyle/>
          <a:p>
            <a:r>
              <a:rPr lang="en-US" sz="3600" dirty="0">
                <a:cs typeface="Times New Roman" panose="02020603050405020304" pitchFamily="18" charset="0"/>
              </a:rPr>
              <a:t>Screenshot of code in Arduino IDE</a:t>
            </a:r>
            <a:endParaRPr lang="en-US" dirty="0">
              <a:cs typeface="Times New Roman" panose="02020603050405020304" pitchFamily="18" charset="0"/>
            </a:endParaRPr>
          </a:p>
        </p:txBody>
      </p:sp>
      <p:pic>
        <p:nvPicPr>
          <p:cNvPr id="4" name="Content Placeholder 3">
            <a:extLst>
              <a:ext uri="{FF2B5EF4-FFF2-40B4-BE49-F238E27FC236}">
                <a16:creationId xmlns:a16="http://schemas.microsoft.com/office/drawing/2014/main" id="{69786D30-1674-F623-D1B3-EEC6B873FE89}"/>
              </a:ext>
            </a:extLst>
          </p:cNvPr>
          <p:cNvPicPr>
            <a:picLocks noGrp="1" noChangeAspect="1"/>
          </p:cNvPicPr>
          <p:nvPr>
            <p:ph idx="1"/>
          </p:nvPr>
        </p:nvPicPr>
        <p:blipFill>
          <a:blip r:embed="rId2"/>
          <a:stretch>
            <a:fillRect/>
          </a:stretch>
        </p:blipFill>
        <p:spPr>
          <a:xfrm>
            <a:off x="5385118" y="792480"/>
            <a:ext cx="6095682" cy="5493409"/>
          </a:xfrm>
          <a:prstGeom prst="rect">
            <a:avLst/>
          </a:prstGeom>
        </p:spPr>
      </p:pic>
      <p:sp>
        <p:nvSpPr>
          <p:cNvPr id="6" name="TextBox 5">
            <a:extLst>
              <a:ext uri="{FF2B5EF4-FFF2-40B4-BE49-F238E27FC236}">
                <a16:creationId xmlns:a16="http://schemas.microsoft.com/office/drawing/2014/main" id="{1EF1F368-EF88-06E3-0987-521997237EB2}"/>
              </a:ext>
            </a:extLst>
          </p:cNvPr>
          <p:cNvSpPr txBox="1"/>
          <p:nvPr/>
        </p:nvSpPr>
        <p:spPr>
          <a:xfrm>
            <a:off x="345440" y="3216018"/>
            <a:ext cx="4307840"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Screenshot of </a:t>
            </a:r>
            <a:r>
              <a:rPr lang="en-US" dirty="0">
                <a:latin typeface="Arial" panose="020B0604020202020204" pitchFamily="34" charset="0"/>
                <a:ea typeface="Times New Roman" panose="02020603050405020304" pitchFamily="18" charset="0"/>
                <a:cs typeface="Arial" panose="020B0604020202020204" pitchFamily="34" charset="0"/>
              </a:rPr>
              <a:t>code in Arduino IDE showing my name in the comment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167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6C3340-C823-A9B0-7CE5-F6AD17B26C6D}"/>
              </a:ext>
            </a:extLst>
          </p:cNvPr>
          <p:cNvSpPr>
            <a:spLocks noGrp="1"/>
          </p:cNvSpPr>
          <p:nvPr>
            <p:ph type="title"/>
          </p:nvPr>
        </p:nvSpPr>
        <p:spPr>
          <a:xfrm>
            <a:off x="650240" y="611632"/>
            <a:ext cx="3932237" cy="2070608"/>
          </a:xfrm>
        </p:spPr>
        <p:txBody>
          <a:bodyPr>
            <a:noAutofit/>
          </a:bodyPr>
          <a:lstStyle/>
          <a:p>
            <a:r>
              <a:rPr lang="en-US" dirty="0">
                <a:cs typeface="Aharoni" panose="02010803020104030203" pitchFamily="2" charset="-79"/>
              </a:rPr>
              <a:t>Screenshot of Serial Monitor in Arduino IDE</a:t>
            </a:r>
          </a:p>
        </p:txBody>
      </p:sp>
      <p:pic>
        <p:nvPicPr>
          <p:cNvPr id="7" name="Picture Placeholder 6">
            <a:extLst>
              <a:ext uri="{FF2B5EF4-FFF2-40B4-BE49-F238E27FC236}">
                <a16:creationId xmlns:a16="http://schemas.microsoft.com/office/drawing/2014/main" id="{36C55F4D-C5CF-A075-3E0F-F715AD068FF3}"/>
              </a:ext>
            </a:extLst>
          </p:cNvPr>
          <p:cNvPicPr>
            <a:picLocks noGrp="1" noChangeAspect="1"/>
          </p:cNvPicPr>
          <p:nvPr>
            <p:ph type="pic" idx="1"/>
          </p:nvPr>
        </p:nvPicPr>
        <p:blipFill>
          <a:blip r:embed="rId2"/>
          <a:srcRect l="2546" r="2546"/>
          <a:stretch>
            <a:fillRect/>
          </a:stretch>
        </p:blipFill>
        <p:spPr>
          <a:xfrm>
            <a:off x="5505319" y="833121"/>
            <a:ext cx="5833242" cy="5027930"/>
          </a:xfrm>
          <a:prstGeom prst="rect">
            <a:avLst/>
          </a:prstGeom>
        </p:spPr>
      </p:pic>
      <p:sp>
        <p:nvSpPr>
          <p:cNvPr id="6" name="Text Placeholder 5">
            <a:extLst>
              <a:ext uri="{FF2B5EF4-FFF2-40B4-BE49-F238E27FC236}">
                <a16:creationId xmlns:a16="http://schemas.microsoft.com/office/drawing/2014/main" id="{9E16D37A-F1FD-64F5-3593-7759A272EA64}"/>
              </a:ext>
            </a:extLst>
          </p:cNvPr>
          <p:cNvSpPr>
            <a:spLocks noGrp="1"/>
          </p:cNvSpPr>
          <p:nvPr>
            <p:ph type="body" sz="half" idx="2"/>
          </p:nvPr>
        </p:nvSpPr>
        <p:spPr>
          <a:xfrm>
            <a:off x="650240" y="2935710"/>
            <a:ext cx="3932237" cy="2835702"/>
          </a:xfrm>
        </p:spPr>
        <p:txBody>
          <a:bodyPr>
            <a:normAutofit/>
          </a:bodyPr>
          <a:lstStyle/>
          <a:p>
            <a:r>
              <a:rPr lang="en-US" sz="1800" dirty="0">
                <a:latin typeface="Arial" panose="020B0604020202020204" pitchFamily="34" charset="0"/>
                <a:cs typeface="Arial" panose="020B0604020202020204" pitchFamily="34" charset="0"/>
              </a:rPr>
              <a:t>Screenshot of output in Serial Monitor</a:t>
            </a:r>
            <a:endParaRPr lang="en-US" sz="18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925322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2">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t="7868" b="7868"/>
          <a:stretch/>
        </p:blipFill>
        <p:spPr>
          <a:xfrm>
            <a:off x="20" y="-1"/>
            <a:ext cx="12191980" cy="6857571"/>
          </a:xfrm>
          <a:prstGeom prst="rect">
            <a:avLst/>
          </a:prstGeom>
        </p:spPr>
      </p:pic>
      <p:sp>
        <p:nvSpPr>
          <p:cNvPr id="50" name="Rectangle 34">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27941AD-F57A-5DF1-0B21-E2416193F61B}"/>
              </a:ext>
            </a:extLst>
          </p:cNvPr>
          <p:cNvSpPr>
            <a:spLocks noGrp="1"/>
          </p:cNvSpPr>
          <p:nvPr>
            <p:ph type="ctrTitle"/>
          </p:nvPr>
        </p:nvSpPr>
        <p:spPr>
          <a:xfrm>
            <a:off x="1412240" y="5232400"/>
            <a:ext cx="9144000" cy="2184400"/>
          </a:xfrm>
        </p:spPr>
        <p:txBody>
          <a:bodyPr/>
          <a:lstStyle/>
          <a:p>
            <a:br>
              <a:rPr lang="en-US" sz="3200" i="0" dirty="0">
                <a:solidFill>
                  <a:schemeClr val="bg1"/>
                </a:solidFill>
                <a:effectLst/>
                <a:latin typeface="Arial" panose="020B0604020202020204" pitchFamily="34" charset="0"/>
              </a:rPr>
            </a:br>
            <a:br>
              <a:rPr lang="en-US" sz="3200" i="0" dirty="0">
                <a:solidFill>
                  <a:schemeClr val="bg1"/>
                </a:solidFill>
                <a:effectLst/>
                <a:latin typeface="Arial" panose="020B0604020202020204" pitchFamily="34" charset="0"/>
              </a:rPr>
            </a:br>
            <a:br>
              <a:rPr lang="en-US" sz="4400" i="0" dirty="0">
                <a:solidFill>
                  <a:schemeClr val="bg1"/>
                </a:solidFill>
                <a:effectLst/>
                <a:latin typeface="Arial" panose="020B0604020202020204" pitchFamily="34" charset="0"/>
              </a:rPr>
            </a:br>
            <a:r>
              <a:rPr lang="en-US" sz="4400" i="0" dirty="0">
                <a:solidFill>
                  <a:schemeClr val="bg1"/>
                </a:solidFill>
                <a:effectLst/>
                <a:latin typeface="Arial" panose="020B0604020202020204" pitchFamily="34" charset="0"/>
              </a:rPr>
              <a:t>Creating a Multiple Traffic Light Controller with a Cross Walk and an</a:t>
            </a:r>
            <a:br>
              <a:rPr lang="en-US" sz="4400" i="0" dirty="0">
                <a:solidFill>
                  <a:schemeClr val="bg1"/>
                </a:solidFill>
                <a:effectLst/>
                <a:latin typeface="Lato" panose="020F0502020204030203" pitchFamily="34" charset="0"/>
              </a:rPr>
            </a:br>
            <a:r>
              <a:rPr lang="en-US" sz="4400" i="0" dirty="0">
                <a:solidFill>
                  <a:schemeClr val="bg1"/>
                </a:solidFill>
                <a:effectLst/>
                <a:latin typeface="Arial" panose="020B0604020202020204" pitchFamily="34" charset="0"/>
              </a:rPr>
              <a:t>Emergency Buzzer with secured IoT Control via Web</a:t>
            </a:r>
            <a:br>
              <a:rPr lang="en-US" b="0" i="0" dirty="0">
                <a:solidFill>
                  <a:srgbClr val="000000"/>
                </a:solidFill>
                <a:effectLst/>
                <a:latin typeface="Lato" panose="020F0502020204030203" pitchFamily="34" charset="0"/>
              </a:rPr>
            </a:br>
            <a:br>
              <a:rPr lang="en-US" b="0" i="0" dirty="0">
                <a:solidFill>
                  <a:srgbClr val="000000"/>
                </a:solidFill>
                <a:effectLst/>
                <a:latin typeface="Lato" panose="020F0502020204030203" pitchFamily="34" charset="0"/>
              </a:rPr>
            </a:br>
            <a:br>
              <a:rPr lang="en-US" dirty="0"/>
            </a:br>
            <a:endParaRPr lang="en-US" dirty="0"/>
          </a:p>
        </p:txBody>
      </p:sp>
    </p:spTree>
    <p:extLst>
      <p:ext uri="{BB962C8B-B14F-4D97-AF65-F5344CB8AC3E}">
        <p14:creationId xmlns:p14="http://schemas.microsoft.com/office/powerpoint/2010/main" val="298792547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8CDA-5A53-C0C1-3273-5D929F215A7A}"/>
              </a:ext>
            </a:extLst>
          </p:cNvPr>
          <p:cNvSpPr>
            <a:spLocks noGrp="1"/>
          </p:cNvSpPr>
          <p:nvPr>
            <p:ph type="title"/>
          </p:nvPr>
        </p:nvSpPr>
        <p:spPr>
          <a:xfrm>
            <a:off x="129628" y="264335"/>
            <a:ext cx="7027917" cy="1836157"/>
          </a:xfrm>
        </p:spPr>
        <p:txBody>
          <a:bodyPr>
            <a:noAutofit/>
          </a:bodyPr>
          <a:lstStyle/>
          <a:p>
            <a:r>
              <a:rPr lang="en-US" sz="2800" i="0" dirty="0">
                <a:effectLst/>
              </a:rPr>
              <a:t>Screenshot of circuit</a:t>
            </a:r>
            <a:br>
              <a:rPr lang="en-US" sz="2800" dirty="0"/>
            </a:br>
            <a:r>
              <a:rPr lang="en-US" sz="2800" i="0" dirty="0">
                <a:effectLst/>
              </a:rPr>
              <a:t>with working LEDs</a:t>
            </a:r>
            <a:br>
              <a:rPr lang="en-US" sz="2800" dirty="0"/>
            </a:br>
            <a:r>
              <a:rPr lang="en-US" sz="2800" i="0" dirty="0">
                <a:effectLst/>
              </a:rPr>
              <a:t>and LCD display</a:t>
            </a:r>
            <a:br>
              <a:rPr lang="en-US" sz="2800" dirty="0"/>
            </a:br>
            <a:r>
              <a:rPr lang="en-US" sz="2800" i="0" dirty="0">
                <a:effectLst/>
              </a:rPr>
              <a:t>(Building/Operation)</a:t>
            </a:r>
            <a:endParaRPr lang="en-US" sz="2800" dirty="0"/>
          </a:p>
        </p:txBody>
      </p:sp>
      <p:sp>
        <p:nvSpPr>
          <p:cNvPr id="5" name="Content Placeholder 4">
            <a:extLst>
              <a:ext uri="{FF2B5EF4-FFF2-40B4-BE49-F238E27FC236}">
                <a16:creationId xmlns:a16="http://schemas.microsoft.com/office/drawing/2014/main" id="{8D2CB8FA-F9F5-3FDE-F5FA-0ECEECC334CB}"/>
              </a:ext>
            </a:extLst>
          </p:cNvPr>
          <p:cNvSpPr>
            <a:spLocks noGrp="1"/>
          </p:cNvSpPr>
          <p:nvPr>
            <p:ph idx="1"/>
          </p:nvPr>
        </p:nvSpPr>
        <p:spPr>
          <a:xfrm>
            <a:off x="203200" y="2448560"/>
            <a:ext cx="10241280" cy="3921760"/>
          </a:xfrm>
        </p:spPr>
        <p:txBody>
          <a:bodyPr>
            <a:noAutofit/>
          </a:bodyPr>
          <a:lstStyle/>
          <a:p>
            <a:r>
              <a:rPr lang="en-US" sz="1400" i="0" dirty="0">
                <a:solidFill>
                  <a:srgbClr val="000000"/>
                </a:solidFill>
                <a:effectLst/>
                <a:latin typeface="Arial" panose="020B0604020202020204" pitchFamily="34" charset="0"/>
                <a:cs typeface="Arial" panose="020B0604020202020204" pitchFamily="34" charset="0"/>
              </a:rPr>
              <a:t>ESP32 Board</a:t>
            </a:r>
          </a:p>
          <a:p>
            <a:r>
              <a:rPr lang="en-US" sz="1400" i="0" dirty="0">
                <a:solidFill>
                  <a:srgbClr val="000000"/>
                </a:solidFill>
                <a:effectLst/>
                <a:latin typeface="Arial" panose="020B0604020202020204" pitchFamily="34" charset="0"/>
                <a:cs typeface="Arial" panose="020B0604020202020204" pitchFamily="34" charset="0"/>
              </a:rPr>
              <a:t>Colored LEDs: Red, Yellow and Green (two</a:t>
            </a:r>
            <a:br>
              <a:rPr lang="en-US" sz="1400" i="0" dirty="0">
                <a:solidFill>
                  <a:srgbClr val="000000"/>
                </a:solidFill>
                <a:effectLst/>
                <a:latin typeface="Arial" panose="020B0604020202020204" pitchFamily="34" charset="0"/>
                <a:cs typeface="Arial" panose="020B0604020202020204" pitchFamily="34" charset="0"/>
              </a:rPr>
            </a:br>
            <a:r>
              <a:rPr lang="en-US" sz="1400" i="0" dirty="0">
                <a:solidFill>
                  <a:srgbClr val="000000"/>
                </a:solidFill>
                <a:effectLst/>
                <a:latin typeface="Arial" panose="020B0604020202020204" pitchFamily="34" charset="0"/>
                <a:cs typeface="Arial" panose="020B0604020202020204" pitchFamily="34" charset="0"/>
              </a:rPr>
              <a:t>sets)</a:t>
            </a:r>
          </a:p>
          <a:p>
            <a:r>
              <a:rPr lang="en-US" sz="1400" i="0" dirty="0">
                <a:solidFill>
                  <a:srgbClr val="000000"/>
                </a:solidFill>
                <a:effectLst/>
                <a:latin typeface="Arial" panose="020B0604020202020204" pitchFamily="34" charset="0"/>
                <a:cs typeface="Arial" panose="020B0604020202020204" pitchFamily="34" charset="0"/>
              </a:rPr>
              <a:t>One Blue LED – Emergency Light</a:t>
            </a:r>
          </a:p>
          <a:p>
            <a:r>
              <a:rPr lang="en-US" sz="1400" i="0" dirty="0">
                <a:solidFill>
                  <a:srgbClr val="000000"/>
                </a:solidFill>
                <a:effectLst/>
                <a:latin typeface="Arial" panose="020B0604020202020204" pitchFamily="34" charset="0"/>
                <a:cs typeface="Arial" panose="020B0604020202020204" pitchFamily="34" charset="0"/>
              </a:rPr>
              <a:t>220 Ohm Resistors (optional)</a:t>
            </a:r>
          </a:p>
          <a:p>
            <a:r>
              <a:rPr lang="en-US" sz="1400" i="0" dirty="0">
                <a:solidFill>
                  <a:srgbClr val="000000"/>
                </a:solidFill>
                <a:effectLst/>
                <a:latin typeface="Arial" panose="020B0604020202020204" pitchFamily="34" charset="0"/>
                <a:cs typeface="Arial" panose="020B0604020202020204" pitchFamily="34" charset="0"/>
              </a:rPr>
              <a:t>Push Button</a:t>
            </a:r>
          </a:p>
          <a:p>
            <a:r>
              <a:rPr lang="en-US" sz="1400" i="0" dirty="0">
                <a:solidFill>
                  <a:srgbClr val="000000"/>
                </a:solidFill>
                <a:effectLst/>
                <a:latin typeface="Arial" panose="020B0604020202020204" pitchFamily="34" charset="0"/>
                <a:cs typeface="Arial" panose="020B0604020202020204" pitchFamily="34" charset="0"/>
              </a:rPr>
              <a:t>LCD Unit</a:t>
            </a:r>
          </a:p>
          <a:p>
            <a:r>
              <a:rPr lang="en-US" sz="1400" i="0" dirty="0">
                <a:solidFill>
                  <a:srgbClr val="000000"/>
                </a:solidFill>
                <a:effectLst/>
                <a:latin typeface="Arial" panose="020B0604020202020204" pitchFamily="34" charset="0"/>
                <a:cs typeface="Arial" panose="020B0604020202020204" pitchFamily="34" charset="0"/>
              </a:rPr>
              <a:t>Buzzer</a:t>
            </a:r>
          </a:p>
          <a:p>
            <a:r>
              <a:rPr lang="en-US" sz="1400" i="0" dirty="0">
                <a:solidFill>
                  <a:srgbClr val="000000"/>
                </a:solidFill>
                <a:effectLst/>
                <a:latin typeface="Arial" panose="020B0604020202020204" pitchFamily="34" charset="0"/>
                <a:cs typeface="Arial" panose="020B0604020202020204" pitchFamily="34" charset="0"/>
              </a:rPr>
              <a:t>Wires</a:t>
            </a:r>
          </a:p>
          <a:p>
            <a:r>
              <a:rPr lang="en-US" sz="1400" i="0" dirty="0">
                <a:solidFill>
                  <a:srgbClr val="000000"/>
                </a:solidFill>
                <a:effectLst/>
                <a:latin typeface="Arial" panose="020B0604020202020204" pitchFamily="34" charset="0"/>
                <a:cs typeface="Arial" panose="020B0604020202020204" pitchFamily="34" charset="0"/>
              </a:rPr>
              <a:t>Breadboard</a:t>
            </a:r>
            <a:br>
              <a:rPr lang="en-US" sz="1600" b="1" i="0" dirty="0">
                <a:solidFill>
                  <a:srgbClr val="000000"/>
                </a:solidFill>
                <a:effectLst/>
              </a:rPr>
            </a:br>
            <a:endParaRPr lang="en-US" sz="1600" b="1" i="0" dirty="0">
              <a:solidFill>
                <a:srgbClr val="000000"/>
              </a:solidFill>
              <a:effectLst/>
            </a:endParaRPr>
          </a:p>
        </p:txBody>
      </p:sp>
      <p:pic>
        <p:nvPicPr>
          <p:cNvPr id="8" name="Picture 7">
            <a:extLst>
              <a:ext uri="{FF2B5EF4-FFF2-40B4-BE49-F238E27FC236}">
                <a16:creationId xmlns:a16="http://schemas.microsoft.com/office/drawing/2014/main" id="{A9C85010-5D00-CCAA-9BBB-03ED4EBA78F6}"/>
              </a:ext>
            </a:extLst>
          </p:cNvPr>
          <p:cNvPicPr>
            <a:picLocks noChangeAspect="1"/>
          </p:cNvPicPr>
          <p:nvPr/>
        </p:nvPicPr>
        <p:blipFill>
          <a:blip r:embed="rId2"/>
          <a:stretch>
            <a:fillRect/>
          </a:stretch>
        </p:blipFill>
        <p:spPr>
          <a:xfrm>
            <a:off x="5974080" y="2100492"/>
            <a:ext cx="6014720" cy="4363978"/>
          </a:xfrm>
          <a:prstGeom prst="rect">
            <a:avLst/>
          </a:prstGeom>
        </p:spPr>
      </p:pic>
    </p:spTree>
    <p:extLst>
      <p:ext uri="{BB962C8B-B14F-4D97-AF65-F5344CB8AC3E}">
        <p14:creationId xmlns:p14="http://schemas.microsoft.com/office/powerpoint/2010/main" val="158359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l="27673" r="27672" b="-1"/>
          <a:stretch/>
        </p:blipFill>
        <p:spPr>
          <a:xfrm>
            <a:off x="-1" y="10"/>
            <a:ext cx="4587901" cy="6857990"/>
          </a:xfrm>
          <a:prstGeom prst="rect">
            <a:avLst/>
          </a:prstGeom>
        </p:spPr>
      </p:pic>
      <p:sp>
        <p:nvSpPr>
          <p:cNvPr id="68" name="Rectangle 67">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5275425" y="420414"/>
            <a:ext cx="6212382" cy="1282261"/>
          </a:xfrm>
        </p:spPr>
        <p:txBody>
          <a:bodyPr>
            <a:normAutofit/>
          </a:bodyPr>
          <a:lstStyle/>
          <a:p>
            <a:pPr algn="r"/>
            <a:r>
              <a:rPr lang="en-US" sz="4400" dirty="0">
                <a:cs typeface="Times New Roman" panose="02020603050405020304" pitchFamily="18" charset="0"/>
              </a:rPr>
              <a:t>INTRODUCTION</a:t>
            </a:r>
          </a:p>
        </p:txBody>
      </p:sp>
      <p:sp>
        <p:nvSpPr>
          <p:cNvPr id="6" name="TextBox 5">
            <a:extLst>
              <a:ext uri="{FF2B5EF4-FFF2-40B4-BE49-F238E27FC236}">
                <a16:creationId xmlns:a16="http://schemas.microsoft.com/office/drawing/2014/main" id="{F7BA5FD0-4082-C812-2C0C-4EACC53E5951}"/>
              </a:ext>
            </a:extLst>
          </p:cNvPr>
          <p:cNvSpPr txBox="1"/>
          <p:nvPr/>
        </p:nvSpPr>
        <p:spPr>
          <a:xfrm>
            <a:off x="5645807" y="2290255"/>
            <a:ext cx="6096000" cy="3539430"/>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This project is a multiple-traffic control system that utilizes the ESP32 microcontroller, the internet, and a smart sensor. It also has an option for pedestrian crossing and emergency crossing for emergency personnel which is also controlled by using cloud services.</a:t>
            </a:r>
          </a:p>
        </p:txBody>
      </p:sp>
    </p:spTree>
    <p:extLst>
      <p:ext uri="{BB962C8B-B14F-4D97-AF65-F5344CB8AC3E}">
        <p14:creationId xmlns:p14="http://schemas.microsoft.com/office/powerpoint/2010/main" val="160626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8CDA-5A53-C0C1-3273-5D929F215A7A}"/>
              </a:ext>
            </a:extLst>
          </p:cNvPr>
          <p:cNvSpPr>
            <a:spLocks noGrp="1"/>
          </p:cNvSpPr>
          <p:nvPr>
            <p:ph type="title"/>
          </p:nvPr>
        </p:nvSpPr>
        <p:spPr>
          <a:xfrm>
            <a:off x="284480" y="572008"/>
            <a:ext cx="10241280" cy="1234440"/>
          </a:xfrm>
        </p:spPr>
        <p:txBody>
          <a:bodyPr>
            <a:normAutofit fontScale="90000"/>
          </a:bodyPr>
          <a:lstStyle/>
          <a:p>
            <a:r>
              <a:rPr lang="en-US" i="0" dirty="0">
                <a:solidFill>
                  <a:srgbClr val="000000"/>
                </a:solidFill>
                <a:effectLst/>
                <a:latin typeface="Arial" panose="020B0604020202020204" pitchFamily="34" charset="0"/>
              </a:rPr>
              <a:t>Screenshot of</a:t>
            </a:r>
            <a:br>
              <a:rPr lang="en-US" i="0" dirty="0">
                <a:solidFill>
                  <a:srgbClr val="000000"/>
                </a:solidFill>
                <a:effectLst/>
                <a:latin typeface="Lato" panose="020F0502020204030203" pitchFamily="34" charset="0"/>
              </a:rPr>
            </a:br>
            <a:r>
              <a:rPr lang="en-US" i="0" dirty="0">
                <a:solidFill>
                  <a:srgbClr val="000000"/>
                </a:solidFill>
                <a:effectLst/>
                <a:latin typeface="Arial" panose="020B0604020202020204" pitchFamily="34" charset="0"/>
              </a:rPr>
              <a:t>resources</a:t>
            </a:r>
            <a:br>
              <a:rPr lang="en-US" i="0" dirty="0">
                <a:solidFill>
                  <a:srgbClr val="000000"/>
                </a:solidFill>
                <a:effectLst/>
                <a:latin typeface="Lato" panose="020F0502020204030203" pitchFamily="34" charset="0"/>
              </a:rPr>
            </a:br>
            <a:r>
              <a:rPr lang="en-US" i="0" dirty="0">
                <a:solidFill>
                  <a:srgbClr val="000000"/>
                </a:solidFill>
                <a:effectLst/>
                <a:latin typeface="Arial" panose="020B0604020202020204" pitchFamily="34" charset="0"/>
              </a:rPr>
              <a:t>(Identification)</a:t>
            </a:r>
            <a:endParaRPr lang="en-US" dirty="0"/>
          </a:p>
        </p:txBody>
      </p:sp>
      <p:sp>
        <p:nvSpPr>
          <p:cNvPr id="3" name="Content Placeholder 2">
            <a:extLst>
              <a:ext uri="{FF2B5EF4-FFF2-40B4-BE49-F238E27FC236}">
                <a16:creationId xmlns:a16="http://schemas.microsoft.com/office/drawing/2014/main" id="{404BE6A7-5B2D-27BE-B87C-58D4C93E0793}"/>
              </a:ext>
            </a:extLst>
          </p:cNvPr>
          <p:cNvSpPr>
            <a:spLocks noGrp="1"/>
          </p:cNvSpPr>
          <p:nvPr>
            <p:ph idx="1"/>
          </p:nvPr>
        </p:nvSpPr>
        <p:spPr>
          <a:xfrm>
            <a:off x="284480" y="1580896"/>
            <a:ext cx="7701280" cy="965200"/>
          </a:xfrm>
        </p:spPr>
        <p:txBody>
          <a:bodyPr>
            <a:noAutofit/>
          </a:bodyPr>
          <a:lstStyle/>
          <a:p>
            <a:pPr marL="0" indent="0" algn="l">
              <a:buNone/>
            </a:pPr>
            <a:br>
              <a:rPr lang="en-US" sz="1800" b="0" i="0" dirty="0">
                <a:solidFill>
                  <a:srgbClr val="000000"/>
                </a:solidFill>
                <a:effectLst/>
                <a:latin typeface="Lato" panose="020F0502020204030203" pitchFamily="34" charset="0"/>
              </a:rPr>
            </a:br>
            <a:r>
              <a:rPr lang="en-US" sz="1800" b="0" i="0" dirty="0">
                <a:solidFill>
                  <a:srgbClr val="000000"/>
                </a:solidFill>
                <a:effectLst/>
                <a:latin typeface="Arial" panose="020B0604020202020204" pitchFamily="34" charset="0"/>
              </a:rPr>
              <a:t>Resources needed to build a smart traffic</a:t>
            </a:r>
            <a:br>
              <a:rPr lang="en-US" sz="1800" b="0" i="0" dirty="0">
                <a:solidFill>
                  <a:srgbClr val="000000"/>
                </a:solidFill>
                <a:effectLst/>
                <a:latin typeface="Lato" panose="020F0502020204030203" pitchFamily="34" charset="0"/>
              </a:rPr>
            </a:br>
            <a:r>
              <a:rPr lang="en-US" sz="1800" b="0" i="0" dirty="0">
                <a:solidFill>
                  <a:srgbClr val="000000"/>
                </a:solidFill>
                <a:effectLst/>
                <a:latin typeface="Arial" panose="020B0604020202020204" pitchFamily="34" charset="0"/>
              </a:rPr>
              <a:t>controller.</a:t>
            </a:r>
            <a:br>
              <a:rPr lang="en-US" sz="1800" b="0" i="0" dirty="0">
                <a:solidFill>
                  <a:srgbClr val="000000"/>
                </a:solidFill>
                <a:effectLst/>
                <a:latin typeface="Lato" panose="020F0502020204030203" pitchFamily="34" charset="0"/>
              </a:rPr>
            </a:br>
            <a:br>
              <a:rPr lang="en-US" sz="1800" dirty="0"/>
            </a:br>
            <a:endParaRPr lang="en-US" sz="1800" dirty="0"/>
          </a:p>
        </p:txBody>
      </p:sp>
      <p:pic>
        <p:nvPicPr>
          <p:cNvPr id="5" name="Picture 4">
            <a:extLst>
              <a:ext uri="{FF2B5EF4-FFF2-40B4-BE49-F238E27FC236}">
                <a16:creationId xmlns:a16="http://schemas.microsoft.com/office/drawing/2014/main" id="{9607C2DA-14AE-5FD5-A539-82B97F1C8CEF}"/>
              </a:ext>
            </a:extLst>
          </p:cNvPr>
          <p:cNvPicPr>
            <a:picLocks noChangeAspect="1"/>
          </p:cNvPicPr>
          <p:nvPr/>
        </p:nvPicPr>
        <p:blipFill>
          <a:blip r:embed="rId2"/>
          <a:stretch>
            <a:fillRect/>
          </a:stretch>
        </p:blipFill>
        <p:spPr>
          <a:xfrm>
            <a:off x="5992067" y="733663"/>
            <a:ext cx="4770295" cy="4668655"/>
          </a:xfrm>
          <a:prstGeom prst="rect">
            <a:avLst/>
          </a:prstGeom>
        </p:spPr>
      </p:pic>
    </p:spTree>
    <p:extLst>
      <p:ext uri="{BB962C8B-B14F-4D97-AF65-F5344CB8AC3E}">
        <p14:creationId xmlns:p14="http://schemas.microsoft.com/office/powerpoint/2010/main" val="1056062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8CDA-5A53-C0C1-3273-5D929F215A7A}"/>
              </a:ext>
            </a:extLst>
          </p:cNvPr>
          <p:cNvSpPr>
            <a:spLocks noGrp="1"/>
          </p:cNvSpPr>
          <p:nvPr>
            <p:ph type="title"/>
          </p:nvPr>
        </p:nvSpPr>
        <p:spPr>
          <a:xfrm>
            <a:off x="213360" y="167640"/>
            <a:ext cx="6502402" cy="3291840"/>
          </a:xfrm>
        </p:spPr>
        <p:txBody>
          <a:bodyPr>
            <a:normAutofit fontScale="90000"/>
          </a:bodyPr>
          <a:lstStyle/>
          <a:p>
            <a:r>
              <a:rPr lang="en-US" i="0" dirty="0">
                <a:solidFill>
                  <a:srgbClr val="000000"/>
                </a:solidFill>
                <a:effectLst/>
              </a:rPr>
              <a:t>Screenshot of CODE</a:t>
            </a:r>
            <a:br>
              <a:rPr lang="en-US" i="0" dirty="0">
                <a:solidFill>
                  <a:srgbClr val="000000"/>
                </a:solidFill>
                <a:effectLst/>
              </a:rPr>
            </a:br>
            <a:r>
              <a:rPr lang="en-US" i="0" dirty="0">
                <a:solidFill>
                  <a:srgbClr val="000000"/>
                </a:solidFill>
                <a:effectLst/>
              </a:rPr>
              <a:t>in Arduino IDE</a:t>
            </a:r>
            <a:br>
              <a:rPr lang="en-US" i="0" dirty="0">
                <a:solidFill>
                  <a:srgbClr val="000000"/>
                </a:solidFill>
                <a:effectLst/>
              </a:rPr>
            </a:br>
            <a:r>
              <a:rPr lang="en-US" i="0" dirty="0">
                <a:solidFill>
                  <a:srgbClr val="000000"/>
                </a:solidFill>
                <a:effectLst/>
              </a:rPr>
              <a:t>(Testing)</a:t>
            </a:r>
            <a:br>
              <a:rPr lang="en-US" i="0" dirty="0">
                <a:solidFill>
                  <a:srgbClr val="000000"/>
                </a:solidFill>
                <a:effectLst/>
              </a:rPr>
            </a:br>
            <a:br>
              <a:rPr lang="en-US" i="0" dirty="0">
                <a:solidFill>
                  <a:srgbClr val="000000"/>
                </a:solidFill>
                <a:effectLst/>
              </a:rPr>
            </a:br>
            <a:br>
              <a:rPr lang="en-US" dirty="0"/>
            </a:br>
            <a:endParaRPr lang="en-US" dirty="0"/>
          </a:p>
        </p:txBody>
      </p:sp>
      <p:sp>
        <p:nvSpPr>
          <p:cNvPr id="3" name="Content Placeholder 2">
            <a:extLst>
              <a:ext uri="{FF2B5EF4-FFF2-40B4-BE49-F238E27FC236}">
                <a16:creationId xmlns:a16="http://schemas.microsoft.com/office/drawing/2014/main" id="{404BE6A7-5B2D-27BE-B87C-58D4C93E0793}"/>
              </a:ext>
            </a:extLst>
          </p:cNvPr>
          <p:cNvSpPr>
            <a:spLocks noGrp="1"/>
          </p:cNvSpPr>
          <p:nvPr>
            <p:ph idx="1"/>
          </p:nvPr>
        </p:nvSpPr>
        <p:spPr>
          <a:xfrm>
            <a:off x="213360" y="2102104"/>
            <a:ext cx="5262880" cy="3272536"/>
          </a:xfrm>
        </p:spPr>
        <p:txBody>
          <a:bodyPr/>
          <a:lstStyle/>
          <a:p>
            <a:pPr marL="0" indent="0" algn="l">
              <a:buNone/>
            </a:pPr>
            <a:r>
              <a:rPr lang="en-US" b="0" i="0" dirty="0">
                <a:solidFill>
                  <a:srgbClr val="000000"/>
                </a:solidFill>
                <a:effectLst/>
                <a:latin typeface="Arial" panose="020B0604020202020204" pitchFamily="34" charset="0"/>
              </a:rPr>
              <a:t>Screenshot of code in Arduino IDE showing</a:t>
            </a:r>
            <a:br>
              <a:rPr lang="en-US" b="0" i="0" dirty="0">
                <a:solidFill>
                  <a:srgbClr val="000000"/>
                </a:solidFill>
                <a:effectLst/>
                <a:latin typeface="Lato" panose="020F0502020204030203" pitchFamily="34" charset="0"/>
              </a:rPr>
            </a:br>
            <a:r>
              <a:rPr lang="en-US" b="0" i="0" dirty="0">
                <a:solidFill>
                  <a:srgbClr val="000000"/>
                </a:solidFill>
                <a:effectLst/>
                <a:latin typeface="Lato" panose="020F0502020204030203" pitchFamily="34" charset="0"/>
              </a:rPr>
              <a:t>my </a:t>
            </a:r>
            <a:r>
              <a:rPr lang="en-US" b="0" i="0" dirty="0">
                <a:solidFill>
                  <a:srgbClr val="000000"/>
                </a:solidFill>
                <a:effectLst/>
                <a:latin typeface="Arial" panose="020B0604020202020204" pitchFamily="34" charset="0"/>
              </a:rPr>
              <a:t>name in the comment</a:t>
            </a:r>
            <a:br>
              <a:rPr lang="en-US" b="0" i="0" dirty="0">
                <a:solidFill>
                  <a:srgbClr val="000000"/>
                </a:solidFill>
                <a:effectLst/>
                <a:latin typeface="Lato" panose="020F0502020204030203" pitchFamily="34" charset="0"/>
              </a:rPr>
            </a:br>
            <a:br>
              <a:rPr lang="en-US" dirty="0"/>
            </a:br>
            <a:endParaRPr lang="en-US" dirty="0"/>
          </a:p>
        </p:txBody>
      </p:sp>
      <p:pic>
        <p:nvPicPr>
          <p:cNvPr id="5" name="Picture 4">
            <a:extLst>
              <a:ext uri="{FF2B5EF4-FFF2-40B4-BE49-F238E27FC236}">
                <a16:creationId xmlns:a16="http://schemas.microsoft.com/office/drawing/2014/main" id="{97AC1907-7F50-0057-3586-14B388A25D1B}"/>
              </a:ext>
            </a:extLst>
          </p:cNvPr>
          <p:cNvPicPr>
            <a:picLocks noChangeAspect="1"/>
          </p:cNvPicPr>
          <p:nvPr/>
        </p:nvPicPr>
        <p:blipFill>
          <a:blip r:embed="rId2"/>
          <a:stretch>
            <a:fillRect/>
          </a:stretch>
        </p:blipFill>
        <p:spPr>
          <a:xfrm>
            <a:off x="5225822" y="1215889"/>
            <a:ext cx="6565051" cy="5044965"/>
          </a:xfrm>
          <a:prstGeom prst="rect">
            <a:avLst/>
          </a:prstGeom>
        </p:spPr>
      </p:pic>
    </p:spTree>
    <p:extLst>
      <p:ext uri="{BB962C8B-B14F-4D97-AF65-F5344CB8AC3E}">
        <p14:creationId xmlns:p14="http://schemas.microsoft.com/office/powerpoint/2010/main" val="915744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91A2B54-8304-0D8E-31DE-D19FB3A535B0}"/>
              </a:ext>
            </a:extLst>
          </p:cNvPr>
          <p:cNvSpPr>
            <a:spLocks noGrp="1"/>
          </p:cNvSpPr>
          <p:nvPr>
            <p:ph type="title"/>
          </p:nvPr>
        </p:nvSpPr>
        <p:spPr>
          <a:xfrm>
            <a:off x="387927" y="1028701"/>
            <a:ext cx="3248863" cy="3020785"/>
          </a:xfrm>
        </p:spPr>
        <p:txBody>
          <a:bodyPr>
            <a:normAutofit/>
          </a:bodyPr>
          <a:lstStyle/>
          <a:p>
            <a:pPr algn="r">
              <a:lnSpc>
                <a:spcPct val="90000"/>
              </a:lnSpc>
            </a:pPr>
            <a:r>
              <a:rPr lang="en-US" sz="1800" i="0" dirty="0">
                <a:effectLst/>
              </a:rPr>
              <a:t>Screenshot of Serial</a:t>
            </a:r>
            <a:br>
              <a:rPr lang="en-US" sz="1800" i="0" dirty="0">
                <a:effectLst/>
              </a:rPr>
            </a:br>
            <a:r>
              <a:rPr lang="en-US" sz="1800" i="0" dirty="0">
                <a:effectLst/>
              </a:rPr>
              <a:t>Monitor in Arduino</a:t>
            </a:r>
            <a:br>
              <a:rPr lang="en-US" sz="1800" i="0" dirty="0">
                <a:effectLst/>
              </a:rPr>
            </a:br>
            <a:r>
              <a:rPr lang="en-US" sz="1800" i="0" dirty="0">
                <a:effectLst/>
              </a:rPr>
              <a:t>IDE (Testing)</a:t>
            </a:r>
            <a:br>
              <a:rPr lang="en-US" sz="1800" i="0" dirty="0">
                <a:effectLst/>
              </a:rPr>
            </a:br>
            <a:r>
              <a:rPr lang="en-US" sz="1800" i="0" dirty="0">
                <a:effectLst/>
              </a:rPr>
              <a:t>Screenshot of output in Serial Monitor</a:t>
            </a:r>
            <a:br>
              <a:rPr lang="en-US" sz="1800" b="0" i="0" dirty="0">
                <a:solidFill>
                  <a:schemeClr val="bg1"/>
                </a:solidFill>
                <a:effectLst/>
                <a:latin typeface="Lato" panose="020F0502020204030203" pitchFamily="34" charset="0"/>
              </a:rPr>
            </a:br>
            <a:br>
              <a:rPr lang="en-US" sz="1800" b="0" i="0" dirty="0">
                <a:solidFill>
                  <a:schemeClr val="bg1"/>
                </a:solidFill>
                <a:effectLst/>
                <a:latin typeface="Lato" panose="020F0502020204030203" pitchFamily="34" charset="0"/>
              </a:rPr>
            </a:br>
            <a:br>
              <a:rPr lang="en-US" sz="1800" dirty="0">
                <a:solidFill>
                  <a:schemeClr val="bg1"/>
                </a:solidFill>
              </a:rPr>
            </a:br>
            <a:endParaRPr lang="en-US" sz="1800" dirty="0">
              <a:solidFill>
                <a:schemeClr val="bg1"/>
              </a:solidFill>
            </a:endParaRPr>
          </a:p>
        </p:txBody>
      </p:sp>
      <p:pic>
        <p:nvPicPr>
          <p:cNvPr id="5" name="Content Placeholder 4">
            <a:extLst>
              <a:ext uri="{FF2B5EF4-FFF2-40B4-BE49-F238E27FC236}">
                <a16:creationId xmlns:a16="http://schemas.microsoft.com/office/drawing/2014/main" id="{0B0F2FBA-2DB8-2F71-2A70-E56BA6F2EF48}"/>
              </a:ext>
            </a:extLst>
          </p:cNvPr>
          <p:cNvPicPr>
            <a:picLocks noGrp="1" noChangeAspect="1"/>
          </p:cNvPicPr>
          <p:nvPr>
            <p:ph idx="1"/>
          </p:nvPr>
        </p:nvPicPr>
        <p:blipFill rotWithShape="1">
          <a:blip r:embed="rId2"/>
          <a:srcRect t="1260"/>
          <a:stretch/>
        </p:blipFill>
        <p:spPr>
          <a:xfrm>
            <a:off x="5431404" y="518161"/>
            <a:ext cx="3814196" cy="5663826"/>
          </a:xfrm>
        </p:spPr>
      </p:pic>
    </p:spTree>
    <p:extLst>
      <p:ext uri="{BB962C8B-B14F-4D97-AF65-F5344CB8AC3E}">
        <p14:creationId xmlns:p14="http://schemas.microsoft.com/office/powerpoint/2010/main" val="69917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71">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8937483" y="518160"/>
            <a:ext cx="3091607" cy="1338384"/>
          </a:xfrm>
        </p:spPr>
        <p:txBody>
          <a:bodyPr vert="horz" lIns="0" tIns="0" rIns="0" bIns="0" rtlCol="0" anchor="b">
            <a:normAutofit fontScale="90000"/>
          </a:bodyPr>
          <a:lstStyle/>
          <a:p>
            <a:pPr algn="l"/>
            <a:r>
              <a:rPr lang="en-US" sz="4400" spc="700" dirty="0"/>
              <a:t>Career</a:t>
            </a:r>
            <a:r>
              <a:rPr lang="en-US" sz="2800" spc="700" dirty="0"/>
              <a:t> </a:t>
            </a:r>
            <a:r>
              <a:rPr lang="en-US" sz="4800" spc="700" dirty="0"/>
              <a:t>SKILLS</a:t>
            </a:r>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l="14832" r="637" b="-1"/>
          <a:stretch/>
        </p:blipFill>
        <p:spPr>
          <a:xfrm>
            <a:off x="20" y="431"/>
            <a:ext cx="8115280" cy="6408311"/>
          </a:xfrm>
          <a:prstGeom prst="rect">
            <a:avLst/>
          </a:prstGeom>
        </p:spPr>
      </p:pic>
      <p:sp>
        <p:nvSpPr>
          <p:cNvPr id="3" name="Subtitle 2">
            <a:extLst>
              <a:ext uri="{FF2B5EF4-FFF2-40B4-BE49-F238E27FC236}">
                <a16:creationId xmlns:a16="http://schemas.microsoft.com/office/drawing/2014/main" id="{500CFE70-333C-A13F-9A19-7A08FA422D3D}"/>
              </a:ext>
            </a:extLst>
          </p:cNvPr>
          <p:cNvSpPr>
            <a:spLocks noGrp="1"/>
          </p:cNvSpPr>
          <p:nvPr>
            <p:ph type="subTitle" idx="1"/>
          </p:nvPr>
        </p:nvSpPr>
        <p:spPr>
          <a:xfrm>
            <a:off x="8832379" y="2488507"/>
            <a:ext cx="2942813" cy="3428124"/>
          </a:xfrm>
        </p:spPr>
        <p:txBody>
          <a:bodyPr vert="horz" lIns="0" tIns="0" rIns="0" bIns="0" rtlCol="0">
            <a:normAutofit lnSpcReduction="10000"/>
          </a:bodyPr>
          <a:lstStyle/>
          <a:p>
            <a:pPr marL="285750" indent="-228600" algn="l">
              <a:lnSpc>
                <a:spcPct val="120000"/>
              </a:lnSpc>
              <a:buFont typeface="Arial" panose="020B0604020202020204" pitchFamily="34" charset="0"/>
              <a:buChar char="•"/>
            </a:pPr>
            <a:r>
              <a:rPr lang="en-US" sz="1400" b="1" dirty="0"/>
              <a:t>Security Awareness</a:t>
            </a:r>
          </a:p>
          <a:p>
            <a:pPr marL="285750" indent="-228600" algn="l">
              <a:lnSpc>
                <a:spcPct val="120000"/>
              </a:lnSpc>
              <a:buFont typeface="Arial" panose="020B0604020202020204" pitchFamily="34" charset="0"/>
              <a:buChar char="•"/>
            </a:pPr>
            <a:r>
              <a:rPr lang="en-US" sz="1400" b="1" dirty="0"/>
              <a:t>Programming on Arduino</a:t>
            </a:r>
          </a:p>
          <a:p>
            <a:pPr marL="285750" indent="-228600" algn="l">
              <a:lnSpc>
                <a:spcPct val="120000"/>
              </a:lnSpc>
              <a:buFont typeface="Arial" panose="020B0604020202020204" pitchFamily="34" charset="0"/>
              <a:buChar char="•"/>
            </a:pPr>
            <a:r>
              <a:rPr lang="en-US" sz="1400" b="1" dirty="0"/>
              <a:t>AUTOMATION</a:t>
            </a:r>
          </a:p>
          <a:p>
            <a:pPr marL="285750" indent="-228600" algn="l">
              <a:lnSpc>
                <a:spcPct val="120000"/>
              </a:lnSpc>
              <a:buFont typeface="Arial" panose="020B0604020202020204" pitchFamily="34" charset="0"/>
              <a:buChar char="•"/>
            </a:pPr>
            <a:r>
              <a:rPr lang="en-US" sz="1400" b="1" dirty="0"/>
              <a:t>BASIC FUNDAMENTALS OF IOT</a:t>
            </a:r>
          </a:p>
          <a:p>
            <a:pPr marL="285750" indent="-228600" algn="l">
              <a:lnSpc>
                <a:spcPct val="120000"/>
              </a:lnSpc>
              <a:buFont typeface="Arial" panose="020B0604020202020204" pitchFamily="34" charset="0"/>
              <a:buChar char="•"/>
            </a:pPr>
            <a:r>
              <a:rPr lang="en-US" sz="1400" b="1" dirty="0"/>
              <a:t>NETWORKING</a:t>
            </a:r>
          </a:p>
          <a:p>
            <a:pPr marL="285750" indent="-228600" algn="l">
              <a:lnSpc>
                <a:spcPct val="120000"/>
              </a:lnSpc>
              <a:buFont typeface="Arial" panose="020B0604020202020204" pitchFamily="34" charset="0"/>
              <a:buChar char="•"/>
            </a:pPr>
            <a:r>
              <a:rPr lang="en-US" sz="1400" b="1" dirty="0"/>
              <a:t>Team Building Skills </a:t>
            </a:r>
          </a:p>
          <a:p>
            <a:pPr marL="285750" indent="-228600" algn="l">
              <a:lnSpc>
                <a:spcPct val="120000"/>
              </a:lnSpc>
              <a:buFont typeface="Arial" panose="020B0604020202020204" pitchFamily="34" charset="0"/>
              <a:buChar char="•"/>
            </a:pPr>
            <a:endParaRPr lang="en-US" sz="1400" dirty="0"/>
          </a:p>
          <a:p>
            <a:pPr marL="285750" indent="-228600" algn="l">
              <a:lnSpc>
                <a:spcPct val="120000"/>
              </a:lnSpc>
              <a:buFont typeface="Arial" panose="020B0604020202020204" pitchFamily="34" charset="0"/>
              <a:buChar char="•"/>
            </a:pPr>
            <a:endParaRPr lang="en-US" sz="1400" b="1" dirty="0"/>
          </a:p>
        </p:txBody>
      </p:sp>
      <p:sp>
        <p:nvSpPr>
          <p:cNvPr id="74" name="Rectangle 7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596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CA4D2B-56AD-26C1-FA1E-005819F347E1}"/>
              </a:ext>
            </a:extLst>
          </p:cNvPr>
          <p:cNvSpPr>
            <a:spLocks noGrp="1"/>
          </p:cNvSpPr>
          <p:nvPr>
            <p:ph type="title"/>
          </p:nvPr>
        </p:nvSpPr>
        <p:spPr>
          <a:xfrm>
            <a:off x="472203" y="162560"/>
            <a:ext cx="5623796" cy="1777998"/>
          </a:xfrm>
        </p:spPr>
        <p:txBody>
          <a:bodyPr anchor="t">
            <a:normAutofit/>
          </a:bodyPr>
          <a:lstStyle/>
          <a:p>
            <a:r>
              <a:rPr lang="en-US" sz="4400" dirty="0"/>
              <a:t>                 </a:t>
            </a:r>
            <a:r>
              <a:rPr lang="en-US" sz="4400" dirty="0">
                <a:latin typeface="Aharoni" panose="02010803020104030203" pitchFamily="2" charset="-79"/>
                <a:cs typeface="Aharoni" panose="02010803020104030203" pitchFamily="2" charset="-79"/>
              </a:rPr>
              <a:t>Challenges</a:t>
            </a:r>
          </a:p>
        </p:txBody>
      </p:sp>
      <p:sp>
        <p:nvSpPr>
          <p:cNvPr id="21" name="Rectangle 2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71935160-5843-15F9-FD76-8BFE3DE73054}"/>
              </a:ext>
            </a:extLst>
          </p:cNvPr>
          <p:cNvGraphicFramePr>
            <a:graphicFrameLocks noGrp="1"/>
          </p:cNvGraphicFramePr>
          <p:nvPr>
            <p:ph idx="1"/>
            <p:extLst>
              <p:ext uri="{D42A27DB-BD31-4B8C-83A1-F6EECF244321}">
                <p14:modId xmlns:p14="http://schemas.microsoft.com/office/powerpoint/2010/main" val="236357864"/>
              </p:ext>
            </p:extLst>
          </p:nvPr>
        </p:nvGraphicFramePr>
        <p:xfrm>
          <a:off x="6095999" y="1016000"/>
          <a:ext cx="5623796" cy="5490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C0CD319D-03DE-C609-BB6A-39C6549D07D8}"/>
              </a:ext>
            </a:extLst>
          </p:cNvPr>
          <p:cNvPicPr>
            <a:picLocks noChangeAspect="1"/>
          </p:cNvPicPr>
          <p:nvPr/>
        </p:nvPicPr>
        <p:blipFill>
          <a:blip r:embed="rId7"/>
          <a:stretch>
            <a:fillRect/>
          </a:stretch>
        </p:blipFill>
        <p:spPr>
          <a:xfrm>
            <a:off x="690882" y="1940560"/>
            <a:ext cx="4714238" cy="3881436"/>
          </a:xfrm>
          <a:prstGeom prst="rect">
            <a:avLst/>
          </a:prstGeom>
        </p:spPr>
      </p:pic>
    </p:spTree>
    <p:extLst>
      <p:ext uri="{BB962C8B-B14F-4D97-AF65-F5344CB8AC3E}">
        <p14:creationId xmlns:p14="http://schemas.microsoft.com/office/powerpoint/2010/main" val="1219744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B00C61D4-1494-4B72-A2DD-C16D9ECAD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alpha val="72000"/>
                </a:schemeClr>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522182" y="314960"/>
            <a:ext cx="3037349" cy="2022184"/>
          </a:xfrm>
        </p:spPr>
        <p:txBody>
          <a:bodyPr anchor="t">
            <a:normAutofit/>
          </a:bodyPr>
          <a:lstStyle/>
          <a:p>
            <a:pPr algn="l"/>
            <a:r>
              <a:rPr lang="en-US" sz="4400" dirty="0">
                <a:solidFill>
                  <a:schemeClr val="bg1"/>
                </a:solidFill>
                <a:latin typeface="+mn-lt"/>
                <a:cs typeface="Times New Roman" panose="02020603050405020304" pitchFamily="18" charset="0"/>
              </a:rPr>
              <a:t>Peer REVIEW SLIDE</a:t>
            </a:r>
          </a:p>
        </p:txBody>
      </p:sp>
      <p:pic>
        <p:nvPicPr>
          <p:cNvPr id="10" name="Picture 9">
            <a:extLst>
              <a:ext uri="{FF2B5EF4-FFF2-40B4-BE49-F238E27FC236}">
                <a16:creationId xmlns:a16="http://schemas.microsoft.com/office/drawing/2014/main" id="{F99C7808-9BDE-1AC9-6787-7DD1B0F50D1C}"/>
              </a:ext>
            </a:extLst>
          </p:cNvPr>
          <p:cNvPicPr>
            <a:picLocks noChangeAspect="1"/>
          </p:cNvPicPr>
          <p:nvPr/>
        </p:nvPicPr>
        <p:blipFill>
          <a:blip r:embed="rId2"/>
          <a:stretch>
            <a:fillRect/>
          </a:stretch>
        </p:blipFill>
        <p:spPr>
          <a:xfrm>
            <a:off x="4038600" y="0"/>
            <a:ext cx="6077033" cy="3524679"/>
          </a:xfrm>
          <a:prstGeom prst="rect">
            <a:avLst/>
          </a:prstGeom>
        </p:spPr>
      </p:pic>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3"/>
          <a:srcRect l="27673" r="27672" b="-1"/>
          <a:stretch/>
        </p:blipFill>
        <p:spPr>
          <a:xfrm rot="5400000">
            <a:off x="-97516" y="3352439"/>
            <a:ext cx="4002612" cy="3007654"/>
          </a:xfrm>
          <a:prstGeom prst="rect">
            <a:avLst/>
          </a:prstGeom>
        </p:spPr>
      </p:pic>
      <p:pic>
        <p:nvPicPr>
          <p:cNvPr id="6" name="Picture 5">
            <a:extLst>
              <a:ext uri="{FF2B5EF4-FFF2-40B4-BE49-F238E27FC236}">
                <a16:creationId xmlns:a16="http://schemas.microsoft.com/office/drawing/2014/main" id="{B7AAD4E8-5E68-B5C3-D65E-85305C7EE607}"/>
              </a:ext>
            </a:extLst>
          </p:cNvPr>
          <p:cNvPicPr>
            <a:picLocks noChangeAspect="1"/>
          </p:cNvPicPr>
          <p:nvPr/>
        </p:nvPicPr>
        <p:blipFill>
          <a:blip r:embed="rId4"/>
          <a:stretch>
            <a:fillRect/>
          </a:stretch>
        </p:blipFill>
        <p:spPr>
          <a:xfrm>
            <a:off x="4066005" y="4884588"/>
            <a:ext cx="4820245" cy="1988351"/>
          </a:xfrm>
          <a:prstGeom prst="rect">
            <a:avLst/>
          </a:prstGeom>
        </p:spPr>
      </p:pic>
      <p:pic>
        <p:nvPicPr>
          <p:cNvPr id="14" name="Picture 13">
            <a:extLst>
              <a:ext uri="{FF2B5EF4-FFF2-40B4-BE49-F238E27FC236}">
                <a16:creationId xmlns:a16="http://schemas.microsoft.com/office/drawing/2014/main" id="{1C9F8106-33B9-66EB-39B4-020163E690D9}"/>
              </a:ext>
            </a:extLst>
          </p:cNvPr>
          <p:cNvPicPr>
            <a:picLocks noChangeAspect="1"/>
          </p:cNvPicPr>
          <p:nvPr/>
        </p:nvPicPr>
        <p:blipFill rotWithShape="1">
          <a:blip r:embed="rId5"/>
          <a:srcRect l="3846" b="-1429"/>
          <a:stretch/>
        </p:blipFill>
        <p:spPr>
          <a:xfrm>
            <a:off x="4095839" y="3413966"/>
            <a:ext cx="5023978" cy="1442300"/>
          </a:xfrm>
          <a:prstGeom prst="rect">
            <a:avLst/>
          </a:prstGeom>
        </p:spPr>
      </p:pic>
      <p:sp>
        <p:nvSpPr>
          <p:cNvPr id="16" name="TextBox 15">
            <a:extLst>
              <a:ext uri="{FF2B5EF4-FFF2-40B4-BE49-F238E27FC236}">
                <a16:creationId xmlns:a16="http://schemas.microsoft.com/office/drawing/2014/main" id="{102146D6-182D-ACE4-8471-92E0555E9B40}"/>
              </a:ext>
            </a:extLst>
          </p:cNvPr>
          <p:cNvSpPr txBox="1"/>
          <p:nvPr/>
        </p:nvSpPr>
        <p:spPr>
          <a:xfrm>
            <a:off x="522178" y="2295578"/>
            <a:ext cx="2001520" cy="461665"/>
          </a:xfrm>
          <a:prstGeom prst="rect">
            <a:avLst/>
          </a:prstGeom>
          <a:noFill/>
        </p:spPr>
        <p:txBody>
          <a:bodyPr wrap="square">
            <a:spAutoFit/>
          </a:bodyPr>
          <a:lstStyle/>
          <a:p>
            <a:r>
              <a:rPr lang="en-US" sz="2400" b="1" dirty="0"/>
              <a:t>(RECIEVED)</a:t>
            </a:r>
          </a:p>
        </p:txBody>
      </p:sp>
    </p:spTree>
    <p:extLst>
      <p:ext uri="{BB962C8B-B14F-4D97-AF65-F5344CB8AC3E}">
        <p14:creationId xmlns:p14="http://schemas.microsoft.com/office/powerpoint/2010/main" val="9757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B00C61D4-1494-4B72-A2DD-C16D9ECAD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alpha val="72000"/>
                </a:schemeClr>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522182" y="314960"/>
            <a:ext cx="3037349" cy="2022184"/>
          </a:xfrm>
        </p:spPr>
        <p:txBody>
          <a:bodyPr anchor="t">
            <a:normAutofit/>
          </a:bodyPr>
          <a:lstStyle/>
          <a:p>
            <a:pPr algn="l"/>
            <a:r>
              <a:rPr lang="en-US" sz="4400" dirty="0">
                <a:solidFill>
                  <a:schemeClr val="bg1"/>
                </a:solidFill>
                <a:latin typeface="+mn-lt"/>
                <a:cs typeface="Times New Roman" panose="02020603050405020304" pitchFamily="18" charset="0"/>
              </a:rPr>
              <a:t>Peer REVIEW SLIDE</a:t>
            </a:r>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l="27673" r="27672" b="-1"/>
          <a:stretch/>
        </p:blipFill>
        <p:spPr>
          <a:xfrm rot="5400000">
            <a:off x="-97516" y="3352439"/>
            <a:ext cx="4002612" cy="3007654"/>
          </a:xfrm>
          <a:prstGeom prst="rect">
            <a:avLst/>
          </a:prstGeom>
        </p:spPr>
      </p:pic>
      <p:sp>
        <p:nvSpPr>
          <p:cNvPr id="16" name="TextBox 15">
            <a:extLst>
              <a:ext uri="{FF2B5EF4-FFF2-40B4-BE49-F238E27FC236}">
                <a16:creationId xmlns:a16="http://schemas.microsoft.com/office/drawing/2014/main" id="{102146D6-182D-ACE4-8471-92E0555E9B40}"/>
              </a:ext>
            </a:extLst>
          </p:cNvPr>
          <p:cNvSpPr txBox="1"/>
          <p:nvPr/>
        </p:nvSpPr>
        <p:spPr>
          <a:xfrm>
            <a:off x="522178" y="2295578"/>
            <a:ext cx="2001520" cy="461665"/>
          </a:xfrm>
          <a:prstGeom prst="rect">
            <a:avLst/>
          </a:prstGeom>
          <a:noFill/>
        </p:spPr>
        <p:txBody>
          <a:bodyPr wrap="square">
            <a:spAutoFit/>
          </a:bodyPr>
          <a:lstStyle/>
          <a:p>
            <a:r>
              <a:rPr lang="en-US" sz="2400" b="1" dirty="0"/>
              <a:t>(GIVEN)</a:t>
            </a:r>
          </a:p>
        </p:txBody>
      </p:sp>
      <p:pic>
        <p:nvPicPr>
          <p:cNvPr id="5" name="Picture 4">
            <a:extLst>
              <a:ext uri="{FF2B5EF4-FFF2-40B4-BE49-F238E27FC236}">
                <a16:creationId xmlns:a16="http://schemas.microsoft.com/office/drawing/2014/main" id="{7B035E79-CD49-2DE9-7F26-6563DFE71FB9}"/>
              </a:ext>
            </a:extLst>
          </p:cNvPr>
          <p:cNvPicPr>
            <a:picLocks noChangeAspect="1"/>
          </p:cNvPicPr>
          <p:nvPr/>
        </p:nvPicPr>
        <p:blipFill>
          <a:blip r:embed="rId3"/>
          <a:stretch>
            <a:fillRect/>
          </a:stretch>
        </p:blipFill>
        <p:spPr>
          <a:xfrm>
            <a:off x="4038600" y="0"/>
            <a:ext cx="8020462" cy="2724290"/>
          </a:xfrm>
          <a:prstGeom prst="rect">
            <a:avLst/>
          </a:prstGeom>
        </p:spPr>
      </p:pic>
      <p:pic>
        <p:nvPicPr>
          <p:cNvPr id="8" name="Picture 7">
            <a:extLst>
              <a:ext uri="{FF2B5EF4-FFF2-40B4-BE49-F238E27FC236}">
                <a16:creationId xmlns:a16="http://schemas.microsoft.com/office/drawing/2014/main" id="{68F01A91-D023-BA6D-7947-DC249CFE70A8}"/>
              </a:ext>
            </a:extLst>
          </p:cNvPr>
          <p:cNvPicPr>
            <a:picLocks noChangeAspect="1"/>
          </p:cNvPicPr>
          <p:nvPr/>
        </p:nvPicPr>
        <p:blipFill>
          <a:blip r:embed="rId4"/>
          <a:stretch>
            <a:fillRect/>
          </a:stretch>
        </p:blipFill>
        <p:spPr>
          <a:xfrm>
            <a:off x="4038600" y="2870025"/>
            <a:ext cx="7922172" cy="2724290"/>
          </a:xfrm>
          <a:prstGeom prst="rect">
            <a:avLst/>
          </a:prstGeom>
        </p:spPr>
      </p:pic>
    </p:spTree>
    <p:extLst>
      <p:ext uri="{BB962C8B-B14F-4D97-AF65-F5344CB8AC3E}">
        <p14:creationId xmlns:p14="http://schemas.microsoft.com/office/powerpoint/2010/main" val="9620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2E5E416-E817-1FAD-3630-6006E3CE0A4F}"/>
              </a:ext>
            </a:extLst>
          </p:cNvPr>
          <p:cNvSpPr>
            <a:spLocks noGrp="1"/>
          </p:cNvSpPr>
          <p:nvPr>
            <p:ph type="title"/>
          </p:nvPr>
        </p:nvSpPr>
        <p:spPr>
          <a:xfrm>
            <a:off x="290870" y="2456656"/>
            <a:ext cx="3236613" cy="510452"/>
          </a:xfrm>
        </p:spPr>
        <p:txBody>
          <a:bodyPr vert="horz" lIns="0" tIns="0" rIns="0" bIns="0" rtlCol="0" anchor="b">
            <a:normAutofit fontScale="90000"/>
          </a:bodyPr>
          <a:lstStyle/>
          <a:p>
            <a:pPr algn="r"/>
            <a:br>
              <a:rPr lang="en-US" sz="3000" spc="750" dirty="0">
                <a:solidFill>
                  <a:schemeClr val="tx1">
                    <a:lumMod val="95000"/>
                    <a:lumOff val="5000"/>
                  </a:schemeClr>
                </a:solidFill>
              </a:rPr>
            </a:br>
            <a:r>
              <a:rPr lang="en-US" sz="3000" spc="750" dirty="0">
                <a:solidFill>
                  <a:schemeClr val="tx1">
                    <a:lumMod val="95000"/>
                    <a:lumOff val="5000"/>
                  </a:schemeClr>
                </a:solidFill>
              </a:rPr>
              <a:t>CONTINUED</a:t>
            </a:r>
          </a:p>
        </p:txBody>
      </p:sp>
      <p:pic>
        <p:nvPicPr>
          <p:cNvPr id="4" name="Picture 3">
            <a:extLst>
              <a:ext uri="{FF2B5EF4-FFF2-40B4-BE49-F238E27FC236}">
                <a16:creationId xmlns:a16="http://schemas.microsoft.com/office/drawing/2014/main" id="{452C8519-07E7-D82B-4E14-95D02F992142}"/>
              </a:ext>
            </a:extLst>
          </p:cNvPr>
          <p:cNvPicPr>
            <a:picLocks noChangeAspect="1"/>
          </p:cNvPicPr>
          <p:nvPr/>
        </p:nvPicPr>
        <p:blipFill rotWithShape="1">
          <a:blip r:embed="rId2"/>
          <a:srcRect l="1402" t="2288"/>
          <a:stretch/>
        </p:blipFill>
        <p:spPr>
          <a:xfrm>
            <a:off x="4465688" y="182648"/>
            <a:ext cx="7404464" cy="3779325"/>
          </a:xfrm>
          <a:prstGeom prst="rect">
            <a:avLst/>
          </a:prstGeom>
        </p:spPr>
      </p:pic>
      <p:pic>
        <p:nvPicPr>
          <p:cNvPr id="6" name="Picture 5">
            <a:extLst>
              <a:ext uri="{FF2B5EF4-FFF2-40B4-BE49-F238E27FC236}">
                <a16:creationId xmlns:a16="http://schemas.microsoft.com/office/drawing/2014/main" id="{0274BBBE-A2A6-EF31-558C-D3E55C8C5E55}"/>
              </a:ext>
            </a:extLst>
          </p:cNvPr>
          <p:cNvPicPr>
            <a:picLocks noChangeAspect="1"/>
          </p:cNvPicPr>
          <p:nvPr/>
        </p:nvPicPr>
        <p:blipFill>
          <a:blip r:embed="rId3"/>
          <a:stretch>
            <a:fillRect/>
          </a:stretch>
        </p:blipFill>
        <p:spPr>
          <a:xfrm>
            <a:off x="4503619" y="3962400"/>
            <a:ext cx="7645793" cy="2712525"/>
          </a:xfrm>
          <a:prstGeom prst="rect">
            <a:avLst/>
          </a:prstGeom>
        </p:spPr>
      </p:pic>
      <p:sp>
        <p:nvSpPr>
          <p:cNvPr id="12" name="TextBox 11">
            <a:extLst>
              <a:ext uri="{FF2B5EF4-FFF2-40B4-BE49-F238E27FC236}">
                <a16:creationId xmlns:a16="http://schemas.microsoft.com/office/drawing/2014/main" id="{D1F5053B-5CD9-0BE8-8320-F8AD3473F589}"/>
              </a:ext>
            </a:extLst>
          </p:cNvPr>
          <p:cNvSpPr txBox="1"/>
          <p:nvPr/>
        </p:nvSpPr>
        <p:spPr>
          <a:xfrm>
            <a:off x="526864" y="491401"/>
            <a:ext cx="3236612" cy="1938992"/>
          </a:xfrm>
          <a:prstGeom prst="rect">
            <a:avLst/>
          </a:prstGeom>
          <a:noFill/>
        </p:spPr>
        <p:txBody>
          <a:bodyPr wrap="square">
            <a:spAutoFit/>
          </a:bodyPr>
          <a:lstStyle/>
          <a:p>
            <a:r>
              <a:rPr lang="en-US" sz="4000" b="1" dirty="0">
                <a:solidFill>
                  <a:schemeClr val="bg1"/>
                </a:solidFill>
                <a:latin typeface="+mj-lt"/>
                <a:cs typeface="Times New Roman" panose="02020603050405020304" pitchFamily="18" charset="0"/>
              </a:rPr>
              <a:t>PEER REVIEW SLIDE </a:t>
            </a:r>
            <a:endParaRPr lang="en-US" sz="4000" b="1" dirty="0">
              <a:latin typeface="+mj-lt"/>
            </a:endParaRPr>
          </a:p>
        </p:txBody>
      </p:sp>
    </p:spTree>
    <p:extLst>
      <p:ext uri="{BB962C8B-B14F-4D97-AF65-F5344CB8AC3E}">
        <p14:creationId xmlns:p14="http://schemas.microsoft.com/office/powerpoint/2010/main" val="2614493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3">
            <a:extLst>
              <a:ext uri="{FF2B5EF4-FFF2-40B4-BE49-F238E27FC236}">
                <a16:creationId xmlns:a16="http://schemas.microsoft.com/office/drawing/2014/main" id="{D8FAF097-5073-4347-985F-3B9C1042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7DC4F-5D65-3309-CE3A-421F2A72454E}"/>
              </a:ext>
            </a:extLst>
          </p:cNvPr>
          <p:cNvSpPr>
            <a:spLocks noGrp="1"/>
          </p:cNvSpPr>
          <p:nvPr>
            <p:ph type="title"/>
          </p:nvPr>
        </p:nvSpPr>
        <p:spPr>
          <a:xfrm>
            <a:off x="1371599" y="474031"/>
            <a:ext cx="9448801" cy="1003895"/>
          </a:xfrm>
        </p:spPr>
        <p:txBody>
          <a:bodyPr anchor="b">
            <a:normAutofit fontScale="90000"/>
          </a:bodyPr>
          <a:lstStyle/>
          <a:p>
            <a:r>
              <a:rPr lang="en-US" sz="4400">
                <a:solidFill>
                  <a:schemeClr val="accent4">
                    <a:lumMod val="75000"/>
                  </a:schemeClr>
                </a:solidFill>
              </a:rPr>
              <a:t>Reflection on Feedback</a:t>
            </a:r>
            <a:r>
              <a:rPr lang="en-US">
                <a:solidFill>
                  <a:schemeClr val="accent4">
                    <a:lumMod val="75000"/>
                  </a:schemeClr>
                </a:solidFill>
              </a:rPr>
              <a:t> </a:t>
            </a:r>
            <a:endParaRPr lang="en-US" dirty="0">
              <a:solidFill>
                <a:schemeClr val="accent4">
                  <a:lumMod val="75000"/>
                </a:schemeClr>
              </a:solidFill>
            </a:endParaRPr>
          </a:p>
        </p:txBody>
      </p:sp>
      <p:sp>
        <p:nvSpPr>
          <p:cNvPr id="52" name="Rectangle 55">
            <a:extLst>
              <a:ext uri="{FF2B5EF4-FFF2-40B4-BE49-F238E27FC236}">
                <a16:creationId xmlns:a16="http://schemas.microsoft.com/office/drawing/2014/main" id="{445029C0-7C9E-4B38-AF9F-4F41075F6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7">
            <a:extLst>
              <a:ext uri="{FF2B5EF4-FFF2-40B4-BE49-F238E27FC236}">
                <a16:creationId xmlns:a16="http://schemas.microsoft.com/office/drawing/2014/main" id="{C22416BE-CA7D-4941-954A-840BCE5B8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38E0EFA7-7EBD-09BD-A279-A72F7DCFD434}"/>
              </a:ext>
            </a:extLst>
          </p:cNvPr>
          <p:cNvGraphicFramePr>
            <a:graphicFrameLocks noGrp="1"/>
          </p:cNvGraphicFramePr>
          <p:nvPr>
            <p:ph idx="1"/>
            <p:extLst>
              <p:ext uri="{D42A27DB-BD31-4B8C-83A1-F6EECF244321}">
                <p14:modId xmlns:p14="http://schemas.microsoft.com/office/powerpoint/2010/main" val="1987508172"/>
              </p:ext>
            </p:extLst>
          </p:nvPr>
        </p:nvGraphicFramePr>
        <p:xfrm>
          <a:off x="1371600" y="1913860"/>
          <a:ext cx="9448800" cy="4212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1147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l="27673" r="27672" b="-1"/>
          <a:stretch/>
        </p:blipFill>
        <p:spPr>
          <a:xfrm>
            <a:off x="-1" y="10"/>
            <a:ext cx="4587901" cy="6857990"/>
          </a:xfrm>
          <a:prstGeom prst="rect">
            <a:avLst/>
          </a:prstGeom>
        </p:spPr>
      </p:pic>
      <p:sp>
        <p:nvSpPr>
          <p:cNvPr id="68" name="Rectangle 67">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4587899" y="-82030"/>
            <a:ext cx="6212382" cy="1282261"/>
          </a:xfrm>
        </p:spPr>
        <p:txBody>
          <a:bodyPr>
            <a:normAutofit/>
          </a:bodyPr>
          <a:lstStyle/>
          <a:p>
            <a:pPr algn="r"/>
            <a:r>
              <a:rPr lang="en-US" sz="4400" dirty="0">
                <a:cs typeface="Times New Roman" panose="02020603050405020304" pitchFamily="18" charset="0"/>
              </a:rPr>
              <a:t>CONCLUSION</a:t>
            </a:r>
          </a:p>
        </p:txBody>
      </p:sp>
      <p:sp>
        <p:nvSpPr>
          <p:cNvPr id="10" name="TextBox 9">
            <a:extLst>
              <a:ext uri="{FF2B5EF4-FFF2-40B4-BE49-F238E27FC236}">
                <a16:creationId xmlns:a16="http://schemas.microsoft.com/office/drawing/2014/main" id="{53C462E0-2B71-97F5-E704-50439F0E1159}"/>
              </a:ext>
            </a:extLst>
          </p:cNvPr>
          <p:cNvSpPr txBox="1"/>
          <p:nvPr/>
        </p:nvSpPr>
        <p:spPr>
          <a:xfrm>
            <a:off x="5532138" y="1612950"/>
            <a:ext cx="6096000" cy="3330848"/>
          </a:xfrm>
          <a:prstGeom prst="rect">
            <a:avLst/>
          </a:prstGeom>
          <a:noFill/>
        </p:spPr>
        <p:txBody>
          <a:bodyPr wrap="square">
            <a:spAutoFit/>
          </a:bodyPr>
          <a:lstStyle/>
          <a:p>
            <a:pPr marL="0" marR="0">
              <a:lnSpc>
                <a:spcPct val="107000"/>
              </a:lnSpc>
              <a:spcBef>
                <a:spcPts val="0"/>
              </a:spcBef>
              <a:spcAft>
                <a:spcPts val="800"/>
              </a:spcAft>
            </a:pPr>
            <a:r>
              <a:rPr lang="en-US" sz="1800" kern="100" dirty="0">
                <a:effectLst/>
                <a:latin typeface="Arial" panose="020B0604020202020204" pitchFamily="34" charset="0"/>
                <a:ea typeface="Calibri" panose="020F0502020204030204" pitchFamily="34" charset="0"/>
                <a:cs typeface="Arial" panose="020B0604020202020204" pitchFamily="34" charset="0"/>
              </a:rPr>
              <a:t>This final project was very similar to my Home Security System in CEIS101. CEIS101, was a building block to CEIS114. I learned about the breadboard, wires, sensors, buzzers, and other different components. This class first introduced rearranging and assembling 2 breadboards to along with the ESP32. What else I found cool was that my controller used cloud service. The controller was able to give emergency personal, access to the traffic light control. Which doesn’t always happen in the real world, but this was nice to make because it could possibly save time, traffic, and someone’s life.</a:t>
            </a:r>
          </a:p>
        </p:txBody>
      </p:sp>
    </p:spTree>
    <p:extLst>
      <p:ext uri="{BB962C8B-B14F-4D97-AF65-F5344CB8AC3E}">
        <p14:creationId xmlns:p14="http://schemas.microsoft.com/office/powerpoint/2010/main" val="315289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t="7865" b="7865"/>
          <a:stretch/>
        </p:blipFill>
        <p:spPr>
          <a:xfrm>
            <a:off x="-1" y="429"/>
            <a:ext cx="12191980" cy="6857571"/>
          </a:xfrm>
          <a:prstGeom prst="rect">
            <a:avLst/>
          </a:prstGeom>
        </p:spPr>
      </p:pic>
      <p:sp>
        <p:nvSpPr>
          <p:cNvPr id="90" name="Rectangle 89">
            <a:extLst>
              <a:ext uri="{FF2B5EF4-FFF2-40B4-BE49-F238E27FC236}">
                <a16:creationId xmlns:a16="http://schemas.microsoft.com/office/drawing/2014/main" id="{54F04D94-5D02-443B-801E-0CAC1D4E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751114" y="620486"/>
            <a:ext cx="5344886" cy="4062547"/>
          </a:xfrm>
        </p:spPr>
        <p:txBody>
          <a:bodyPr anchor="b">
            <a:normAutofit/>
          </a:bodyPr>
          <a:lstStyle/>
          <a:p>
            <a:pPr algn="l"/>
            <a:r>
              <a:rPr lang="en-US" sz="4400" dirty="0">
                <a:solidFill>
                  <a:schemeClr val="bg1"/>
                </a:solidFill>
                <a:cs typeface="Times New Roman" panose="02020603050405020304" pitchFamily="18" charset="0"/>
              </a:rPr>
              <a:t>Preparation/</a:t>
            </a:r>
            <a:br>
              <a:rPr lang="en-US" sz="4400" dirty="0">
                <a:solidFill>
                  <a:schemeClr val="bg1"/>
                </a:solidFill>
                <a:cs typeface="Times New Roman" panose="02020603050405020304" pitchFamily="18" charset="0"/>
              </a:rPr>
            </a:br>
            <a:r>
              <a:rPr lang="en-US" sz="4400" dirty="0">
                <a:solidFill>
                  <a:schemeClr val="bg1"/>
                </a:solidFill>
                <a:cs typeface="Times New Roman" panose="02020603050405020304" pitchFamily="18" charset="0"/>
              </a:rPr>
              <a:t>Inventory</a:t>
            </a:r>
          </a:p>
        </p:txBody>
      </p:sp>
      <p:sp>
        <p:nvSpPr>
          <p:cNvPr id="94" name="Rectangle 93">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72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175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E675-0549-80CC-FBB9-14BB0DEE671B}"/>
              </a:ext>
            </a:extLst>
          </p:cNvPr>
          <p:cNvSpPr>
            <a:spLocks noGrp="1"/>
          </p:cNvSpPr>
          <p:nvPr>
            <p:ph type="title"/>
          </p:nvPr>
        </p:nvSpPr>
        <p:spPr>
          <a:xfrm>
            <a:off x="1371600" y="422148"/>
            <a:ext cx="10241280" cy="728472"/>
          </a:xfrm>
        </p:spPr>
        <p:txBody>
          <a:bodyPr>
            <a:noAutofit/>
          </a:bodyPr>
          <a:lstStyle/>
          <a:p>
            <a:r>
              <a:rPr lang="en-US" sz="4800" dirty="0">
                <a:cs typeface="Times New Roman" panose="02020603050405020304" pitchFamily="18" charset="0"/>
              </a:rPr>
              <a:t>          Inventory</a:t>
            </a:r>
          </a:p>
        </p:txBody>
      </p:sp>
      <p:sp>
        <p:nvSpPr>
          <p:cNvPr id="3" name="Content Placeholder 2">
            <a:extLst>
              <a:ext uri="{FF2B5EF4-FFF2-40B4-BE49-F238E27FC236}">
                <a16:creationId xmlns:a16="http://schemas.microsoft.com/office/drawing/2014/main" id="{E9973A54-8631-92B5-0308-A3BE74715857}"/>
              </a:ext>
            </a:extLst>
          </p:cNvPr>
          <p:cNvSpPr>
            <a:spLocks noGrp="1"/>
          </p:cNvSpPr>
          <p:nvPr>
            <p:ph idx="1"/>
          </p:nvPr>
        </p:nvSpPr>
        <p:spPr>
          <a:xfrm>
            <a:off x="1371600" y="1524001"/>
            <a:ext cx="3007360" cy="4547615"/>
          </a:xfrm>
        </p:spPr>
        <p:txBody>
          <a:bodyPr>
            <a:normAutofit fontScale="70000" lnSpcReduction="20000"/>
          </a:bodyPr>
          <a:lstStyle/>
          <a:p>
            <a:pPr lvl="0"/>
            <a:r>
              <a:rPr lang="en-US" sz="2300" b="1" dirty="0">
                <a:latin typeface="+mj-lt"/>
                <a:cs typeface="Times New Roman" panose="02020603050405020304" pitchFamily="18" charset="0"/>
              </a:rPr>
              <a:t>ESP 32 Board</a:t>
            </a:r>
          </a:p>
          <a:p>
            <a:pPr lvl="0"/>
            <a:r>
              <a:rPr lang="en-US" sz="2300" b="1" dirty="0">
                <a:latin typeface="+mj-lt"/>
                <a:cs typeface="Times New Roman" panose="02020603050405020304" pitchFamily="18" charset="0"/>
              </a:rPr>
              <a:t>Colored LEDs: Red, Yellow, Green, and Blue</a:t>
            </a:r>
          </a:p>
          <a:p>
            <a:pPr lvl="0"/>
            <a:r>
              <a:rPr lang="en-US" sz="2300" b="1" dirty="0">
                <a:latin typeface="+mj-lt"/>
                <a:cs typeface="Times New Roman" panose="02020603050405020304" pitchFamily="18" charset="0"/>
              </a:rPr>
              <a:t>220 Ohm Resistors (optional)</a:t>
            </a:r>
          </a:p>
          <a:p>
            <a:pPr lvl="0"/>
            <a:r>
              <a:rPr lang="en-US" sz="2300" b="1" dirty="0">
                <a:latin typeface="+mj-lt"/>
                <a:cs typeface="Times New Roman" panose="02020603050405020304" pitchFamily="18" charset="0"/>
              </a:rPr>
              <a:t>Wires</a:t>
            </a:r>
          </a:p>
          <a:p>
            <a:pPr lvl="0"/>
            <a:r>
              <a:rPr lang="en-US" sz="2300" b="1" dirty="0">
                <a:latin typeface="+mj-lt"/>
                <a:cs typeface="Times New Roman" panose="02020603050405020304" pitchFamily="18" charset="0"/>
              </a:rPr>
              <a:t>Breadboard(s)</a:t>
            </a:r>
          </a:p>
          <a:p>
            <a:pPr lvl="0"/>
            <a:r>
              <a:rPr lang="en-US" sz="2300" b="1" dirty="0">
                <a:latin typeface="+mj-lt"/>
                <a:cs typeface="Times New Roman" panose="02020603050405020304" pitchFamily="18" charset="0"/>
              </a:rPr>
              <a:t>LCD Unit with I2C Adapter</a:t>
            </a:r>
          </a:p>
          <a:p>
            <a:pPr lvl="0"/>
            <a:r>
              <a:rPr lang="en-US" sz="2300" b="1" dirty="0">
                <a:latin typeface="+mj-lt"/>
                <a:cs typeface="Times New Roman" panose="02020603050405020304" pitchFamily="18" charset="0"/>
              </a:rPr>
              <a:t>Active Buzzer</a:t>
            </a:r>
          </a:p>
          <a:p>
            <a:pPr lvl="0"/>
            <a:r>
              <a:rPr lang="en-US" sz="2300" b="1" dirty="0">
                <a:latin typeface="+mj-lt"/>
                <a:cs typeface="Times New Roman" panose="02020603050405020304" pitchFamily="18" charset="0"/>
              </a:rPr>
              <a:t>Mini Router </a:t>
            </a:r>
          </a:p>
          <a:p>
            <a:pPr lvl="0"/>
            <a:r>
              <a:rPr lang="en-US" sz="2300" b="1" dirty="0">
                <a:latin typeface="+mj-lt"/>
                <a:cs typeface="Times New Roman" panose="02020603050405020304" pitchFamily="18" charset="0"/>
              </a:rPr>
              <a:t>Push Button(s) </a:t>
            </a:r>
          </a:p>
          <a:p>
            <a:pPr lvl="0"/>
            <a:r>
              <a:rPr lang="en-US" sz="2300" b="1" dirty="0">
                <a:latin typeface="+mj-lt"/>
                <a:cs typeface="Times New Roman" panose="02020603050405020304" pitchFamily="18" charset="0"/>
              </a:rPr>
              <a:t>PIR Motion Sensor</a:t>
            </a:r>
          </a:p>
          <a:p>
            <a:endParaRPr lang="en-US" b="1" dirty="0"/>
          </a:p>
        </p:txBody>
      </p:sp>
      <p:pic>
        <p:nvPicPr>
          <p:cNvPr id="4" name="Picture 3">
            <a:extLst>
              <a:ext uri="{FF2B5EF4-FFF2-40B4-BE49-F238E27FC236}">
                <a16:creationId xmlns:a16="http://schemas.microsoft.com/office/drawing/2014/main" id="{E7665841-801E-67F9-C351-840B5877F295}"/>
              </a:ext>
            </a:extLst>
          </p:cNvPr>
          <p:cNvPicPr>
            <a:picLocks noChangeAspect="1"/>
          </p:cNvPicPr>
          <p:nvPr/>
        </p:nvPicPr>
        <p:blipFill>
          <a:blip r:embed="rId2"/>
          <a:stretch>
            <a:fillRect/>
          </a:stretch>
        </p:blipFill>
        <p:spPr>
          <a:xfrm>
            <a:off x="4990049" y="1407974"/>
            <a:ext cx="6196111" cy="4888178"/>
          </a:xfrm>
          <a:prstGeom prst="rect">
            <a:avLst/>
          </a:prstGeom>
        </p:spPr>
      </p:pic>
    </p:spTree>
    <p:extLst>
      <p:ext uri="{BB962C8B-B14F-4D97-AF65-F5344CB8AC3E}">
        <p14:creationId xmlns:p14="http://schemas.microsoft.com/office/powerpoint/2010/main" val="278767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E3B0E31B-B448-9291-8DF2-B0322B8ADF44}"/>
              </a:ext>
            </a:extLst>
          </p:cNvPr>
          <p:cNvSpPr>
            <a:spLocks noGrp="1"/>
          </p:cNvSpPr>
          <p:nvPr>
            <p:ph type="title"/>
          </p:nvPr>
        </p:nvSpPr>
        <p:spPr>
          <a:xfrm>
            <a:off x="680884" y="686026"/>
            <a:ext cx="2238477" cy="808869"/>
          </a:xfrm>
        </p:spPr>
        <p:txBody>
          <a:bodyPr vert="horz" lIns="0" tIns="0" rIns="0" bIns="0" rtlCol="0" anchor="b">
            <a:normAutofit/>
          </a:bodyPr>
          <a:lstStyle/>
          <a:p>
            <a:pPr algn="r"/>
            <a:r>
              <a:rPr lang="en-US" sz="4400" spc="750" dirty="0">
                <a:solidFill>
                  <a:schemeClr val="tx1">
                    <a:lumMod val="95000"/>
                    <a:lumOff val="5000"/>
                  </a:schemeClr>
                </a:solidFill>
                <a:cs typeface="Times New Roman" panose="02020603050405020304" pitchFamily="18" charset="0"/>
              </a:rPr>
              <a:t>ESP32</a:t>
            </a:r>
          </a:p>
        </p:txBody>
      </p:sp>
      <p:pic>
        <p:nvPicPr>
          <p:cNvPr id="7" name="Content Placeholder 6">
            <a:extLst>
              <a:ext uri="{FF2B5EF4-FFF2-40B4-BE49-F238E27FC236}">
                <a16:creationId xmlns:a16="http://schemas.microsoft.com/office/drawing/2014/main" id="{40F59334-501E-A703-60E2-539043EE0848}"/>
              </a:ext>
            </a:extLst>
          </p:cNvPr>
          <p:cNvPicPr>
            <a:picLocks noGrp="1" noChangeAspect="1"/>
          </p:cNvPicPr>
          <p:nvPr>
            <p:ph sz="half" idx="2"/>
          </p:nvPr>
        </p:nvPicPr>
        <p:blipFill>
          <a:blip r:embed="rId2"/>
          <a:stretch>
            <a:fillRect/>
          </a:stretch>
        </p:blipFill>
        <p:spPr>
          <a:xfrm>
            <a:off x="4503619" y="664331"/>
            <a:ext cx="7214138" cy="5536851"/>
          </a:xfrm>
          <a:prstGeom prst="rect">
            <a:avLst/>
          </a:prstGeom>
        </p:spPr>
      </p:pic>
      <p:sp>
        <p:nvSpPr>
          <p:cNvPr id="9" name="TextBox 8">
            <a:extLst>
              <a:ext uri="{FF2B5EF4-FFF2-40B4-BE49-F238E27FC236}">
                <a16:creationId xmlns:a16="http://schemas.microsoft.com/office/drawing/2014/main" id="{D5EA3E96-ADDB-8749-F213-DCC06D7D59AC}"/>
              </a:ext>
            </a:extLst>
          </p:cNvPr>
          <p:cNvSpPr txBox="1"/>
          <p:nvPr/>
        </p:nvSpPr>
        <p:spPr>
          <a:xfrm>
            <a:off x="661064" y="1883116"/>
            <a:ext cx="371528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Microcontroller mounted and powered </a:t>
            </a:r>
          </a:p>
          <a:p>
            <a:r>
              <a:rPr lang="en-US" dirty="0">
                <a:latin typeface="Arial" panose="020B0604020202020204" pitchFamily="34" charset="0"/>
                <a:cs typeface="Arial" panose="020B0604020202020204" pitchFamily="34" charset="0"/>
              </a:rPr>
              <a:t>on.</a:t>
            </a:r>
          </a:p>
        </p:txBody>
      </p:sp>
    </p:spTree>
    <p:extLst>
      <p:ext uri="{BB962C8B-B14F-4D97-AF65-F5344CB8AC3E}">
        <p14:creationId xmlns:p14="http://schemas.microsoft.com/office/powerpoint/2010/main" val="2755493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40C054-C124-966A-64D5-C0FF2CF5E5AC}"/>
              </a:ext>
            </a:extLst>
          </p:cNvPr>
          <p:cNvSpPr>
            <a:spLocks noGrp="1"/>
          </p:cNvSpPr>
          <p:nvPr>
            <p:ph type="body" idx="1"/>
          </p:nvPr>
        </p:nvSpPr>
        <p:spPr>
          <a:xfrm>
            <a:off x="330364" y="2600960"/>
            <a:ext cx="4841076" cy="1432561"/>
          </a:xfrm>
        </p:spPr>
        <p:txBody>
          <a:bodyPr>
            <a:normAutofit/>
          </a:bodyPr>
          <a:lstStyle/>
          <a:p>
            <a:r>
              <a:rPr lang="en-US" sz="1800" b="0" dirty="0">
                <a:latin typeface="Arial" panose="020B0604020202020204" pitchFamily="34" charset="0"/>
                <a:cs typeface="Arial" panose="020B0604020202020204" pitchFamily="34" charset="0"/>
              </a:rPr>
              <a:t>Screenshot of Arduino IDE with Port selected from Tools menu.</a:t>
            </a:r>
          </a:p>
          <a:p>
            <a:endParaRPr lang="en-US" dirty="0"/>
          </a:p>
        </p:txBody>
      </p:sp>
      <p:sp>
        <p:nvSpPr>
          <p:cNvPr id="6" name="Title 5">
            <a:extLst>
              <a:ext uri="{FF2B5EF4-FFF2-40B4-BE49-F238E27FC236}">
                <a16:creationId xmlns:a16="http://schemas.microsoft.com/office/drawing/2014/main" id="{DE29DB78-FC6F-459E-41A2-823F5BE50724}"/>
              </a:ext>
            </a:extLst>
          </p:cNvPr>
          <p:cNvSpPr>
            <a:spLocks noGrp="1"/>
          </p:cNvSpPr>
          <p:nvPr>
            <p:ph type="title"/>
          </p:nvPr>
        </p:nvSpPr>
        <p:spPr>
          <a:xfrm>
            <a:off x="371004" y="375920"/>
            <a:ext cx="5034116" cy="2103120"/>
          </a:xfrm>
        </p:spPr>
        <p:txBody>
          <a:bodyPr>
            <a:normAutofit/>
          </a:bodyPr>
          <a:lstStyle/>
          <a:p>
            <a:r>
              <a:rPr lang="en-US" sz="4000" dirty="0">
                <a:cs typeface="Times New Roman" panose="02020603050405020304" pitchFamily="18" charset="0"/>
              </a:rPr>
              <a:t>Installation of Arduino IDE</a:t>
            </a:r>
          </a:p>
        </p:txBody>
      </p:sp>
      <p:pic>
        <p:nvPicPr>
          <p:cNvPr id="7" name="Picture 6">
            <a:extLst>
              <a:ext uri="{FF2B5EF4-FFF2-40B4-BE49-F238E27FC236}">
                <a16:creationId xmlns:a16="http://schemas.microsoft.com/office/drawing/2014/main" id="{1BB14ED9-49A6-CED7-10F7-49DF075C37E5}"/>
              </a:ext>
            </a:extLst>
          </p:cNvPr>
          <p:cNvPicPr>
            <a:picLocks noChangeAspect="1"/>
          </p:cNvPicPr>
          <p:nvPr/>
        </p:nvPicPr>
        <p:blipFill>
          <a:blip r:embed="rId2"/>
          <a:stretch>
            <a:fillRect/>
          </a:stretch>
        </p:blipFill>
        <p:spPr>
          <a:xfrm>
            <a:off x="5557521" y="548640"/>
            <a:ext cx="6532880" cy="5323840"/>
          </a:xfrm>
          <a:prstGeom prst="rect">
            <a:avLst/>
          </a:prstGeom>
        </p:spPr>
      </p:pic>
    </p:spTree>
    <p:extLst>
      <p:ext uri="{BB962C8B-B14F-4D97-AF65-F5344CB8AC3E}">
        <p14:creationId xmlns:p14="http://schemas.microsoft.com/office/powerpoint/2010/main" val="2113427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F82025A0-5D1F-4054-8273-6A919D75D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C6244B84-452A-4BE8-BEA4-A7CCA098C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793"/>
            <a:ext cx="12193492" cy="6869793"/>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96220EA9-AB07-4E8F-9E57-B281453F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14750" y="-1068668"/>
            <a:ext cx="6439521" cy="8517963"/>
          </a:xfrm>
          <a:prstGeom prst="rect">
            <a:avLst/>
          </a:prstGeom>
          <a:gradFill>
            <a:gsLst>
              <a:gs pos="51000">
                <a:schemeClr val="accent2">
                  <a:lumMod val="60000"/>
                  <a:lumOff val="40000"/>
                  <a:alpha val="33000"/>
                </a:schemeClr>
              </a:gs>
              <a:gs pos="10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CC44646F-1A59-47A2-AD5D-54DCAECD5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1102" y="-2661103"/>
            <a:ext cx="6869793" cy="12191998"/>
          </a:xfrm>
          <a:prstGeom prst="rect">
            <a:avLst/>
          </a:prstGeom>
          <a:gradFill>
            <a:gsLst>
              <a:gs pos="6000">
                <a:schemeClr val="accent2">
                  <a:alpha val="45000"/>
                </a:schemeClr>
              </a:gs>
              <a:gs pos="74000">
                <a:schemeClr val="accent4">
                  <a:alpha val="2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C7544BED-FB42-4737-9370-482C3CE0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49752" y="-3761546"/>
            <a:ext cx="4692495" cy="12192001"/>
          </a:xfrm>
          <a:prstGeom prst="rect">
            <a:avLst/>
          </a:prstGeom>
          <a:gradFill>
            <a:gsLst>
              <a:gs pos="0">
                <a:schemeClr val="accent4">
                  <a:alpha val="0"/>
                </a:schemeClr>
              </a:gs>
              <a:gs pos="99000">
                <a:schemeClr val="accent5">
                  <a:alpha val="32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159464" y="331025"/>
            <a:ext cx="5815580" cy="1894530"/>
          </a:xfrm>
        </p:spPr>
        <p:txBody>
          <a:bodyPr anchor="ctr">
            <a:normAutofit/>
          </a:bodyPr>
          <a:lstStyle/>
          <a:p>
            <a:r>
              <a:rPr lang="en-US" sz="4800" dirty="0">
                <a:solidFill>
                  <a:schemeClr val="tx1">
                    <a:lumMod val="95000"/>
                    <a:lumOff val="5000"/>
                  </a:schemeClr>
                </a:solidFill>
                <a:cs typeface="Times New Roman" panose="02020603050405020304" pitchFamily="18" charset="0"/>
              </a:rPr>
              <a:t>ESP32 Wi-Fi Scan</a:t>
            </a:r>
          </a:p>
        </p:txBody>
      </p:sp>
      <p:sp>
        <p:nvSpPr>
          <p:cNvPr id="3" name="Subtitle 2">
            <a:extLst>
              <a:ext uri="{FF2B5EF4-FFF2-40B4-BE49-F238E27FC236}">
                <a16:creationId xmlns:a16="http://schemas.microsoft.com/office/drawing/2014/main" id="{500CFE70-333C-A13F-9A19-7A08FA422D3D}"/>
              </a:ext>
            </a:extLst>
          </p:cNvPr>
          <p:cNvSpPr>
            <a:spLocks noGrp="1"/>
          </p:cNvSpPr>
          <p:nvPr>
            <p:ph type="subTitle" idx="1"/>
          </p:nvPr>
        </p:nvSpPr>
        <p:spPr>
          <a:xfrm>
            <a:off x="606827" y="2448559"/>
            <a:ext cx="4909739" cy="2183887"/>
          </a:xfrm>
        </p:spPr>
        <p:txBody>
          <a:bodyPr anchor="ctr">
            <a:normAutofit/>
          </a:bodyPr>
          <a:lstStyle/>
          <a:p>
            <a:endParaRPr lang="en-US" sz="1800" dirty="0">
              <a:solidFill>
                <a:schemeClr val="tx1">
                  <a:lumMod val="95000"/>
                  <a:lumOff val="5000"/>
                </a:schemeClr>
              </a:solidFill>
              <a:latin typeface="Arial" panose="020B0604020202020204" pitchFamily="34" charset="0"/>
              <a:cs typeface="Arial" panose="020B0604020202020204" pitchFamily="34" charset="0"/>
            </a:endParaRPr>
          </a:p>
          <a:p>
            <a:endParaRPr lang="en-US" sz="1200" dirty="0">
              <a:solidFill>
                <a:schemeClr val="bg1"/>
              </a:solidFill>
            </a:endParaRPr>
          </a:p>
        </p:txBody>
      </p:sp>
      <p:pic>
        <p:nvPicPr>
          <p:cNvPr id="10" name="Picture 9" descr="A screenshot of a computer&#10;&#10;Description automatically generated with medium confidence">
            <a:extLst>
              <a:ext uri="{FF2B5EF4-FFF2-40B4-BE49-F238E27FC236}">
                <a16:creationId xmlns:a16="http://schemas.microsoft.com/office/drawing/2014/main" id="{CDCC4B0B-E7ED-B721-49C8-375CE0DF425B}"/>
              </a:ext>
            </a:extLst>
          </p:cNvPr>
          <p:cNvPicPr>
            <a:picLocks noChangeAspect="1"/>
          </p:cNvPicPr>
          <p:nvPr/>
        </p:nvPicPr>
        <p:blipFill rotWithShape="1">
          <a:blip r:embed="rId2"/>
          <a:srcRect r="24254" b="-1"/>
          <a:stretch/>
        </p:blipFill>
        <p:spPr>
          <a:xfrm>
            <a:off x="5780951" y="543402"/>
            <a:ext cx="5608634" cy="4456739"/>
          </a:xfrm>
          <a:prstGeom prst="rect">
            <a:avLst/>
          </a:prstGeom>
        </p:spPr>
      </p:pic>
      <p:sp>
        <p:nvSpPr>
          <p:cNvPr id="5" name="TextBox 4">
            <a:extLst>
              <a:ext uri="{FF2B5EF4-FFF2-40B4-BE49-F238E27FC236}">
                <a16:creationId xmlns:a16="http://schemas.microsoft.com/office/drawing/2014/main" id="{593700ED-68BB-ED96-D6D6-903B92FF7EC1}"/>
              </a:ext>
            </a:extLst>
          </p:cNvPr>
          <p:cNvSpPr txBox="1"/>
          <p:nvPr/>
        </p:nvSpPr>
        <p:spPr>
          <a:xfrm>
            <a:off x="383145" y="2448558"/>
            <a:ext cx="5357102" cy="646331"/>
          </a:xfrm>
          <a:prstGeom prst="rect">
            <a:avLst/>
          </a:prstGeom>
          <a:noFill/>
        </p:spPr>
        <p:txBody>
          <a:bodyPr wrap="square">
            <a:spAutoFit/>
          </a:bodyPr>
          <a:lstStyle/>
          <a:p>
            <a:r>
              <a:rPr lang="en-US" sz="1800" dirty="0">
                <a:solidFill>
                  <a:schemeClr val="tx1">
                    <a:lumMod val="95000"/>
                    <a:lumOff val="5000"/>
                  </a:schemeClr>
                </a:solidFill>
                <a:latin typeface="Arial" panose="020B0604020202020204" pitchFamily="34" charset="0"/>
                <a:cs typeface="Arial" panose="020B0604020202020204" pitchFamily="34" charset="0"/>
              </a:rPr>
              <a:t>Screenshot of Serial Monitor in Arduino IDE showing the available networks </a:t>
            </a:r>
          </a:p>
        </p:txBody>
      </p:sp>
    </p:spTree>
    <p:extLst>
      <p:ext uri="{BB962C8B-B14F-4D97-AF65-F5344CB8AC3E}">
        <p14:creationId xmlns:p14="http://schemas.microsoft.com/office/powerpoint/2010/main" val="7682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een patterned leaves">
            <a:extLst>
              <a:ext uri="{FF2B5EF4-FFF2-40B4-BE49-F238E27FC236}">
                <a16:creationId xmlns:a16="http://schemas.microsoft.com/office/drawing/2014/main" id="{1B3173DE-31EE-1C91-0EF5-10BCFBB8DF3E}"/>
              </a:ext>
            </a:extLst>
          </p:cNvPr>
          <p:cNvPicPr>
            <a:picLocks noChangeAspect="1"/>
          </p:cNvPicPr>
          <p:nvPr/>
        </p:nvPicPr>
        <p:blipFill rotWithShape="1">
          <a:blip r:embed="rId2"/>
          <a:srcRect t="7865" b="7865"/>
          <a:stretch/>
        </p:blipFill>
        <p:spPr>
          <a:xfrm>
            <a:off x="20" y="-1"/>
            <a:ext cx="12191980" cy="6857571"/>
          </a:xfrm>
          <a:prstGeom prst="rect">
            <a:avLst/>
          </a:prstGeom>
        </p:spPr>
      </p:pic>
      <p:sp>
        <p:nvSpPr>
          <p:cNvPr id="77" name="Rectangle 76">
            <a:extLst>
              <a:ext uri="{FF2B5EF4-FFF2-40B4-BE49-F238E27FC236}">
                <a16:creationId xmlns:a16="http://schemas.microsoft.com/office/drawing/2014/main" id="{54F04D94-5D02-443B-801E-0CAC1D4E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F1A732-E2E1-C2A2-AE51-816F0A6C50AF}"/>
              </a:ext>
            </a:extLst>
          </p:cNvPr>
          <p:cNvSpPr>
            <a:spLocks noGrp="1"/>
          </p:cNvSpPr>
          <p:nvPr>
            <p:ph type="ctrTitle"/>
          </p:nvPr>
        </p:nvSpPr>
        <p:spPr>
          <a:xfrm>
            <a:off x="751114" y="620486"/>
            <a:ext cx="5344886" cy="4276634"/>
          </a:xfrm>
        </p:spPr>
        <p:txBody>
          <a:bodyPr anchor="b">
            <a:normAutofit/>
          </a:bodyPr>
          <a:lstStyle/>
          <a:p>
            <a:pPr algn="l"/>
            <a:r>
              <a:rPr lang="en-US" dirty="0">
                <a:solidFill>
                  <a:schemeClr val="bg1"/>
                </a:solidFill>
                <a:cs typeface="Times New Roman" panose="02020603050405020304" pitchFamily="18" charset="0"/>
              </a:rPr>
              <a:t>CREATING THE</a:t>
            </a:r>
            <a:br>
              <a:rPr lang="en-US" dirty="0">
                <a:solidFill>
                  <a:schemeClr val="bg1"/>
                </a:solidFill>
                <a:cs typeface="Times New Roman" panose="02020603050405020304" pitchFamily="18" charset="0"/>
              </a:rPr>
            </a:br>
            <a:r>
              <a:rPr lang="en-US" dirty="0">
                <a:solidFill>
                  <a:schemeClr val="bg1"/>
                </a:solidFill>
                <a:cs typeface="Times New Roman" panose="02020603050405020304" pitchFamily="18" charset="0"/>
              </a:rPr>
              <a:t>TRAFFIC CONTROLLER</a:t>
            </a:r>
          </a:p>
        </p:txBody>
      </p:sp>
      <p:sp>
        <p:nvSpPr>
          <p:cNvPr id="81" name="Rectangle 80">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9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0A9CD2-F01E-47AE-88A6-D8F612D15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68C520E-8A72-4150-8FE3-A3272B2BB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9D02D2-145B-47AF-8A96-A08D9D949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19151" y="3638550"/>
            <a:ext cx="2400299"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C24E565-C2C5-4A50-974C-E083E8CBC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5" y="1757079"/>
            <a:ext cx="3900087" cy="4178958"/>
          </a:xfrm>
          <a:custGeom>
            <a:avLst/>
            <a:gdLst>
              <a:gd name="connsiteX0" fmla="*/ 2431955 w 3900087"/>
              <a:gd name="connsiteY0" fmla="*/ 93939 h 4178958"/>
              <a:gd name="connsiteX1" fmla="*/ 3900087 w 3900087"/>
              <a:gd name="connsiteY1" fmla="*/ 2089479 h 4178958"/>
              <a:gd name="connsiteX2" fmla="*/ 1810608 w 3900087"/>
              <a:gd name="connsiteY2" fmla="*/ 4178958 h 4178958"/>
              <a:gd name="connsiteX3" fmla="*/ 77979 w 3900087"/>
              <a:gd name="connsiteY3" fmla="*/ 3257727 h 4178958"/>
              <a:gd name="connsiteX4" fmla="*/ 0 w 3900087"/>
              <a:gd name="connsiteY4" fmla="*/ 3129368 h 4178958"/>
              <a:gd name="connsiteX5" fmla="*/ 831517 w 3900087"/>
              <a:gd name="connsiteY5" fmla="*/ 244058 h 4178958"/>
              <a:gd name="connsiteX6" fmla="*/ 997289 w 3900087"/>
              <a:gd name="connsiteY6" fmla="*/ 164202 h 4178958"/>
              <a:gd name="connsiteX7" fmla="*/ 1810608 w 3900087"/>
              <a:gd name="connsiteY7" fmla="*/ 0 h 4178958"/>
              <a:gd name="connsiteX8" fmla="*/ 2431955 w 390008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7" h="4178958">
                <a:moveTo>
                  <a:pt x="2431955" y="93939"/>
                </a:moveTo>
                <a:cubicBezTo>
                  <a:pt x="3282516" y="358491"/>
                  <a:pt x="3900087" y="1151865"/>
                  <a:pt x="3900087" y="2089479"/>
                </a:cubicBezTo>
                <a:cubicBezTo>
                  <a:pt x="3900087" y="3243466"/>
                  <a:pt x="2964595" y="4178958"/>
                  <a:pt x="1810608" y="4178958"/>
                </a:cubicBezTo>
                <a:cubicBezTo>
                  <a:pt x="1089366" y="4178958"/>
                  <a:pt x="453474" y="3813531"/>
                  <a:pt x="77979" y="3257727"/>
                </a:cubicBezTo>
                <a:lnTo>
                  <a:pt x="0" y="3129368"/>
                </a:lnTo>
                <a:lnTo>
                  <a:pt x="831517" y="244058"/>
                </a:lnTo>
                <a:lnTo>
                  <a:pt x="997289" y="164202"/>
                </a:lnTo>
                <a:cubicBezTo>
                  <a:pt x="1247270" y="58468"/>
                  <a:pt x="1522111" y="0"/>
                  <a:pt x="1810608" y="0"/>
                </a:cubicBezTo>
                <a:cubicBezTo>
                  <a:pt x="2026981" y="0"/>
                  <a:pt x="2235672" y="32888"/>
                  <a:pt x="2431955" y="93939"/>
                </a:cubicBezTo>
                <a:close/>
              </a:path>
            </a:pathLst>
          </a:custGeom>
          <a:gradFill>
            <a:gsLst>
              <a:gs pos="34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28A0077D-32B1-4060-AD9E-836782EE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595" y="413658"/>
            <a:ext cx="4400609"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D44EA-59DB-8293-604F-7743A33958BB}"/>
              </a:ext>
            </a:extLst>
          </p:cNvPr>
          <p:cNvSpPr>
            <a:spLocks noGrp="1"/>
          </p:cNvSpPr>
          <p:nvPr>
            <p:ph type="title"/>
          </p:nvPr>
        </p:nvSpPr>
        <p:spPr>
          <a:xfrm>
            <a:off x="518616" y="586633"/>
            <a:ext cx="3125336" cy="3611584"/>
          </a:xfrm>
        </p:spPr>
        <p:txBody>
          <a:bodyPr>
            <a:normAutofit/>
          </a:bodyPr>
          <a:lstStyle/>
          <a:p>
            <a:r>
              <a:rPr lang="en-US" dirty="0">
                <a:solidFill>
                  <a:schemeClr val="tx1">
                    <a:lumMod val="95000"/>
                    <a:lumOff val="5000"/>
                  </a:schemeClr>
                </a:solidFill>
                <a:cs typeface="Times New Roman" panose="02020603050405020304" pitchFamily="18" charset="0"/>
              </a:rPr>
              <a:t>Picture of circuit with working LEDs</a:t>
            </a:r>
          </a:p>
        </p:txBody>
      </p:sp>
      <p:graphicFrame>
        <p:nvGraphicFramePr>
          <p:cNvPr id="21" name="Content Placeholder 2">
            <a:extLst>
              <a:ext uri="{FF2B5EF4-FFF2-40B4-BE49-F238E27FC236}">
                <a16:creationId xmlns:a16="http://schemas.microsoft.com/office/drawing/2014/main" id="{54BA0440-43FA-9BA8-061E-35088A170266}"/>
              </a:ext>
            </a:extLst>
          </p:cNvPr>
          <p:cNvGraphicFramePr>
            <a:graphicFrameLocks noGrp="1"/>
          </p:cNvGraphicFramePr>
          <p:nvPr>
            <p:ph idx="1"/>
          </p:nvPr>
        </p:nvGraphicFramePr>
        <p:xfrm>
          <a:off x="4347576" y="586633"/>
          <a:ext cx="3336799" cy="540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9F13C11-0B84-9CB4-9D24-0322A144DD6D}"/>
              </a:ext>
            </a:extLst>
          </p:cNvPr>
          <p:cNvPicPr>
            <a:picLocks noChangeAspect="1"/>
          </p:cNvPicPr>
          <p:nvPr/>
        </p:nvPicPr>
        <p:blipFill rotWithShape="1">
          <a:blip r:embed="rId7"/>
          <a:srcRect r="13584" b="6"/>
          <a:stretch/>
        </p:blipFill>
        <p:spPr>
          <a:xfrm>
            <a:off x="8469869" y="15581"/>
            <a:ext cx="3722131" cy="2338736"/>
          </a:xfrm>
          <a:prstGeom prst="rect">
            <a:avLst/>
          </a:prstGeom>
        </p:spPr>
      </p:pic>
      <p:pic>
        <p:nvPicPr>
          <p:cNvPr id="6" name="Picture 5">
            <a:extLst>
              <a:ext uri="{FF2B5EF4-FFF2-40B4-BE49-F238E27FC236}">
                <a16:creationId xmlns:a16="http://schemas.microsoft.com/office/drawing/2014/main" id="{90194BE5-158C-7908-3CC9-0014919E3420}"/>
              </a:ext>
            </a:extLst>
          </p:cNvPr>
          <p:cNvPicPr>
            <a:picLocks noChangeAspect="1"/>
          </p:cNvPicPr>
          <p:nvPr/>
        </p:nvPicPr>
        <p:blipFill rotWithShape="1">
          <a:blip r:embed="rId8"/>
          <a:srcRect l="3548" r="13373" b="3"/>
          <a:stretch/>
        </p:blipFill>
        <p:spPr>
          <a:xfrm>
            <a:off x="8471399" y="2354318"/>
            <a:ext cx="3719071" cy="2323159"/>
          </a:xfrm>
          <a:prstGeom prst="rect">
            <a:avLst/>
          </a:prstGeom>
        </p:spPr>
      </p:pic>
      <p:pic>
        <p:nvPicPr>
          <p:cNvPr id="5" name="Picture 4">
            <a:extLst>
              <a:ext uri="{FF2B5EF4-FFF2-40B4-BE49-F238E27FC236}">
                <a16:creationId xmlns:a16="http://schemas.microsoft.com/office/drawing/2014/main" id="{1BC7DA9F-0AB6-E907-8B96-FAE2A0BE5CF6}"/>
              </a:ext>
            </a:extLst>
          </p:cNvPr>
          <p:cNvPicPr>
            <a:picLocks noChangeAspect="1"/>
          </p:cNvPicPr>
          <p:nvPr/>
        </p:nvPicPr>
        <p:blipFill rotWithShape="1">
          <a:blip r:embed="rId9"/>
          <a:srcRect r="16855" b="3"/>
          <a:stretch/>
        </p:blipFill>
        <p:spPr>
          <a:xfrm>
            <a:off x="8472164" y="4677478"/>
            <a:ext cx="3719071" cy="2180522"/>
          </a:xfrm>
          <a:prstGeom prst="rect">
            <a:avLst/>
          </a:prstGeom>
        </p:spPr>
      </p:pic>
    </p:spTree>
    <p:extLst>
      <p:ext uri="{BB962C8B-B14F-4D97-AF65-F5344CB8AC3E}">
        <p14:creationId xmlns:p14="http://schemas.microsoft.com/office/powerpoint/2010/main" val="4248275011"/>
      </p:ext>
    </p:extLst>
  </p:cSld>
  <p:clrMapOvr>
    <a:masterClrMapping/>
  </p:clrMapOvr>
</p:sld>
</file>

<file path=ppt/theme/theme1.xml><?xml version="1.0" encoding="utf-8"?>
<a:theme xmlns:a="http://schemas.openxmlformats.org/drawingml/2006/main" name="GradientRiseVTI">
  <a:themeElements>
    <a:clrScheme name="AnalogousFromLightSeedRightStep">
      <a:dk1>
        <a:srgbClr val="000000"/>
      </a:dk1>
      <a:lt1>
        <a:srgbClr val="FFFFFF"/>
      </a:lt1>
      <a:dk2>
        <a:srgbClr val="1E362C"/>
      </a:dk2>
      <a:lt2>
        <a:srgbClr val="E2E3E8"/>
      </a:lt2>
      <a:accent1>
        <a:srgbClr val="AAA081"/>
      </a:accent1>
      <a:accent2>
        <a:srgbClr val="9CA671"/>
      </a:accent2>
      <a:accent3>
        <a:srgbClr val="90A87F"/>
      </a:accent3>
      <a:accent4>
        <a:srgbClr val="76AD77"/>
      </a:accent4>
      <a:accent5>
        <a:srgbClr val="81AB93"/>
      </a:accent5>
      <a:accent6>
        <a:srgbClr val="74AAA2"/>
      </a:accent6>
      <a:hlink>
        <a:srgbClr val="6979AE"/>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1880</TotalTime>
  <Words>859</Words>
  <Application>Microsoft Office PowerPoint</Application>
  <PresentationFormat>Widescreen</PresentationFormat>
  <Paragraphs>97</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Aharoni</vt:lpstr>
      <vt:lpstr>Arial</vt:lpstr>
      <vt:lpstr>Avenir Next LT Pro</vt:lpstr>
      <vt:lpstr>Lato</vt:lpstr>
      <vt:lpstr>Times New Roman</vt:lpstr>
      <vt:lpstr>GradientRiseVTI</vt:lpstr>
      <vt:lpstr>CEIS114 Final Project Traffic controller     </vt:lpstr>
      <vt:lpstr>INTRODUCTION</vt:lpstr>
      <vt:lpstr>Preparation/ Inventory</vt:lpstr>
      <vt:lpstr>          Inventory</vt:lpstr>
      <vt:lpstr>ESP32</vt:lpstr>
      <vt:lpstr>Installation of Arduino IDE</vt:lpstr>
      <vt:lpstr>ESP32 Wi-Fi Scan</vt:lpstr>
      <vt:lpstr>CREATING THE TRAFFIC CONTROLLER</vt:lpstr>
      <vt:lpstr>Picture of circuit with working LEDs</vt:lpstr>
      <vt:lpstr>Screenshot of code in Arduino IDE</vt:lpstr>
      <vt:lpstr>Creating a Multiple Traffic Light Controller </vt:lpstr>
      <vt:lpstr>Picture of circuit with working LEDs</vt:lpstr>
      <vt:lpstr>Screenshot of code in Arduino IDE</vt:lpstr>
      <vt:lpstr>Creating a Multiple Traffic Light Controller with a Cross Walk  and an Emergency Buzzer </vt:lpstr>
      <vt:lpstr>Picture of circuit with working LEDs and LCD display</vt:lpstr>
      <vt:lpstr>Screenshot of code in Arduino IDE</vt:lpstr>
      <vt:lpstr>Screenshot of Serial Monitor in Arduino IDE</vt:lpstr>
      <vt:lpstr>   Creating a Multiple Traffic Light Controller with a Cross Walk and an Emergency Buzzer with secured IoT Control via Web   </vt:lpstr>
      <vt:lpstr>Screenshot of circuit with working LEDs and LCD display (Building/Operation)</vt:lpstr>
      <vt:lpstr>Screenshot of resources (Identification)</vt:lpstr>
      <vt:lpstr>Screenshot of CODE in Arduino IDE (Testing)   </vt:lpstr>
      <vt:lpstr>Screenshot of Serial Monitor in Arduino IDE (Testing) Screenshot of output in Serial Monitor   </vt:lpstr>
      <vt:lpstr>Career SKILLS</vt:lpstr>
      <vt:lpstr>                 Challenges</vt:lpstr>
      <vt:lpstr>Peer REVIEW SLIDE</vt:lpstr>
      <vt:lpstr>Peer REVIEW SLIDE</vt:lpstr>
      <vt:lpstr> CONTINUED</vt:lpstr>
      <vt:lpstr>Reflection on Feedback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CEIS114 Final Project Traffic controller     </dc:title>
  <dc:creator>Takeyha Thompson-Green</dc:creator>
  <cp:lastModifiedBy>Takeyha Thompson-Green</cp:lastModifiedBy>
  <cp:revision>2</cp:revision>
  <dcterms:created xsi:type="dcterms:W3CDTF">2023-06-17T14:48:47Z</dcterms:created>
  <dcterms:modified xsi:type="dcterms:W3CDTF">2023-06-19T13:20:02Z</dcterms:modified>
</cp:coreProperties>
</file>