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4" r:id="rId3"/>
    <p:sldId id="260" r:id="rId4"/>
    <p:sldId id="261" r:id="rId5"/>
    <p:sldId id="257" r:id="rId6"/>
    <p:sldId id="258" r:id="rId7"/>
    <p:sldId id="265" r:id="rId8"/>
    <p:sldId id="267" r:id="rId9"/>
    <p:sldId id="266" r:id="rId10"/>
    <p:sldId id="268" r:id="rId11"/>
    <p:sldId id="262" r:id="rId12"/>
    <p:sldId id="271" r:id="rId13"/>
    <p:sldId id="269" r:id="rId14"/>
    <p:sldId id="270" r:id="rId15"/>
    <p:sldId id="273" r:id="rId16"/>
    <p:sldId id="272" r:id="rId17"/>
    <p:sldId id="274" r:id="rId18"/>
    <p:sldId id="275" r:id="rId19"/>
    <p:sldId id="276" r:id="rId20"/>
    <p:sldId id="278" r:id="rId21"/>
    <p:sldId id="277" r:id="rId22"/>
    <p:sldId id="281" r:id="rId23"/>
    <p:sldId id="279" r:id="rId24"/>
    <p:sldId id="280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94B06-47A3-4559-9AD4-0765B0499E78}" v="138" dt="2023-08-23T03:55:20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6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6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2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3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9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9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9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9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D5737BAF-0999-9248-6356-6C9DC96FD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6" r="-1" b="582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508F7DC-CA28-4ACE-AF79-D7E98ED1B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B20218-A500-457C-B65C-F3D198B1F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524" y="0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66C71-9C5D-D739-D173-B3747458D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8686796" cy="233424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CEIS150 </a:t>
            </a:r>
            <a:b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PROGRAMMING WITH OBJECTS FINAL PROJECT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A7054-8F13-183F-C651-6701A745D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3552826"/>
            <a:ext cx="8720710" cy="2653653"/>
          </a:xfrm>
        </p:spPr>
        <p:txBody>
          <a:bodyPr anchor="t">
            <a:normAutofit/>
          </a:bodyPr>
          <a:lstStyle/>
          <a:p>
            <a:r>
              <a:rPr lang="en-US" b="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 Nabeel Baig, July Session 2023</a:t>
            </a:r>
          </a:p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Takeyha Thompson-Green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68680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3E0-453A-4C6D-AD36-528620A7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9"/>
            <a:ext cx="4910341" cy="916894"/>
          </a:xfrm>
        </p:spPr>
        <p:txBody>
          <a:bodyPr/>
          <a:lstStyle/>
          <a:p>
            <a:r>
              <a:rPr lang="en-US" sz="4400" dirty="0"/>
              <a:t>Daily Data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44A20-2FDB-2485-1ED0-ACBE5B15B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2053245"/>
            <a:ext cx="5020948" cy="3657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Paste a screenshot of your working Stock program.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49BF1-A641-AD98-8965-D96E8CEA7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70" y="2739757"/>
            <a:ext cx="8343012" cy="36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5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D5737BAF-0999-9248-6356-6C9DC96FD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697" b="5839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66C71-9C5D-D739-D173-B3747458D1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7870" y="978408"/>
            <a:ext cx="5021182" cy="2334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>
                <a:solidFill>
                  <a:srgbClr val="FFFFFF"/>
                </a:solidFill>
              </a:rPr>
            </a:br>
            <a:b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DAFCB-543A-12A5-DC62-A35053427F37}"/>
              </a:ext>
            </a:extLst>
          </p:cNvPr>
          <p:cNvSpPr txBox="1"/>
          <p:nvPr/>
        </p:nvSpPr>
        <p:spPr>
          <a:xfrm>
            <a:off x="2975159" y="2176837"/>
            <a:ext cx="61976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INHERITANCE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 REPORT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FE07-0E23-0346-472B-8690601F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94" y="978407"/>
            <a:ext cx="5020948" cy="2270641"/>
          </a:xfrm>
        </p:spPr>
        <p:txBody>
          <a:bodyPr/>
          <a:lstStyle/>
          <a:p>
            <a:r>
              <a:rPr lang="en-US" sz="4400" dirty="0"/>
              <a:t>Inherited classes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7BB53-A430-3BDD-3854-57FE0F028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038" y="1882559"/>
            <a:ext cx="5020948" cy="462336"/>
          </a:xfrm>
        </p:spPr>
        <p:txBody>
          <a:bodyPr>
            <a:normAutofit/>
          </a:bodyPr>
          <a:lstStyle/>
          <a:p>
            <a:r>
              <a:rPr lang="en-US" sz="1800" i="0" dirty="0"/>
              <a:t>Paste a screenshot of your classes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0D54E-DC20-80D4-A393-FA43FF063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66" y="861238"/>
            <a:ext cx="7016651" cy="56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8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FE07-0E23-0346-472B-8690601F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7BB53-A430-3BDD-3854-57FE0F028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5128" y="1995074"/>
            <a:ext cx="5020948" cy="2507949"/>
          </a:xfrm>
        </p:spPr>
        <p:txBody>
          <a:bodyPr/>
          <a:lstStyle/>
          <a:p>
            <a:r>
              <a:rPr lang="en-US" sz="1800" i="0" dirty="0"/>
              <a:t>Paste a screenshot of your unit tests successfully completed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25C33-D9AD-F302-B515-AD539F7AB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289" y="1088619"/>
            <a:ext cx="7284583" cy="30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5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FE07-0E23-0346-472B-8690601F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Stock menu program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7BB53-A430-3BDD-3854-57FE0F028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911" y="2581970"/>
            <a:ext cx="3511730" cy="1334157"/>
          </a:xfrm>
        </p:spPr>
        <p:txBody>
          <a:bodyPr/>
          <a:lstStyle/>
          <a:p>
            <a:r>
              <a:rPr lang="en-US" sz="1800" i="0" dirty="0"/>
              <a:t>Paste a screenshot of your classes in the main program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6F8F8-3C2F-2F86-AB72-D3673034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528" y="1627207"/>
            <a:ext cx="2966783" cy="4901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5EE060-10E0-11EA-B154-6D461E85A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383" y="978408"/>
            <a:ext cx="2913380" cy="4944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36B2A-011A-17CF-82A8-D02A9DD41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763" y="978409"/>
            <a:ext cx="2899382" cy="49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D5737BAF-0999-9248-6356-6C9DC96FD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6" r="-1" b="582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66C71-9C5D-D739-D173-B3747458D1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83604" y="2280892"/>
            <a:ext cx="8465905" cy="256505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 A CHART</a:t>
            </a:r>
            <a:br>
              <a:rPr lang="en-US" sz="4000" dirty="0">
                <a:latin typeface="Arial"/>
                <a:cs typeface="Arial"/>
              </a:rPr>
            </a:b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5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9B76-D5AC-A8BB-07FB-0029A507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757925"/>
          </a:xfrm>
        </p:spPr>
        <p:txBody>
          <a:bodyPr/>
          <a:lstStyle/>
          <a:p>
            <a:r>
              <a:rPr lang="en-US" sz="4400" dirty="0"/>
              <a:t>         Chart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7930F-8495-5FEA-2C8E-4BE5EAF84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2054832"/>
            <a:ext cx="5020948" cy="493159"/>
          </a:xfrm>
        </p:spPr>
        <p:txBody>
          <a:bodyPr>
            <a:normAutofit/>
          </a:bodyPr>
          <a:lstStyle/>
          <a:p>
            <a:r>
              <a:rPr lang="en-US" sz="1800" i="0" dirty="0"/>
              <a:t>Paste a screenshot of your stock chart.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1BF80-B7D7-4962-604F-4FE92A4B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807" y="978408"/>
            <a:ext cx="6807200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7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D5737BAF-0999-9248-6356-6C9DC96FD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6" r="-1" b="582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66C71-9C5D-D739-D173-B3747458D1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80634" y="2455667"/>
            <a:ext cx="8465905" cy="2565054"/>
          </a:xfrm>
        </p:spPr>
        <p:txBody>
          <a:bodyPr anchor="t">
            <a:normAutofit fontScale="90000"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LOADING DATA</a:t>
            </a:r>
            <a:br>
              <a:rPr lang="en-US" sz="4000" dirty="0">
                <a:latin typeface="Arial"/>
                <a:cs typeface="Arial"/>
              </a:rPr>
            </a:br>
            <a:br>
              <a:rPr lang="en-US" sz="4000" dirty="0">
                <a:latin typeface="Arial"/>
                <a:cs typeface="Arial"/>
              </a:rPr>
            </a:b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4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A0F2-17E9-3C32-E7E6-69962F40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912037"/>
          </a:xfrm>
        </p:spPr>
        <p:txBody>
          <a:bodyPr/>
          <a:lstStyle/>
          <a:p>
            <a:r>
              <a:rPr lang="en-US" sz="4400" dirty="0"/>
              <a:t>File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63BF1-968B-4E8D-F330-4234213AB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1809641"/>
            <a:ext cx="5020948" cy="2507949"/>
          </a:xfrm>
        </p:spPr>
        <p:txBody>
          <a:bodyPr/>
          <a:lstStyle/>
          <a:p>
            <a:r>
              <a:rPr lang="en-US" sz="1800" i="0" dirty="0"/>
              <a:t>Paste a screenshot of the file downloaded from Yahoo Finance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1A114-54AC-12C0-772D-AF2984E8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818" y="1890445"/>
            <a:ext cx="6537174" cy="1754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6A534-590F-792B-96CB-FD37E743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184" y="4094070"/>
            <a:ext cx="4191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2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A0F2-17E9-3C32-E7E6-69962F40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Importing data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63BF1-968B-4E8D-F330-4234213AB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1919727"/>
            <a:ext cx="5020948" cy="388002"/>
          </a:xfrm>
        </p:spPr>
        <p:txBody>
          <a:bodyPr>
            <a:normAutofit lnSpcReduction="10000"/>
          </a:bodyPr>
          <a:lstStyle/>
          <a:p>
            <a:r>
              <a:rPr lang="en-US" sz="1800" i="0" dirty="0"/>
              <a:t>Screenshot of the historical data import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0CE1E-6DDB-2022-01E0-5E4EB129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403" y="582583"/>
            <a:ext cx="5786647" cy="4079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B2CD9-B71F-5E27-C612-B8F43ADA6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483" y="4479430"/>
            <a:ext cx="3733438" cy="24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1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esthetic liquid watercolor and ink">
            <a:extLst>
              <a:ext uri="{FF2B5EF4-FFF2-40B4-BE49-F238E27FC236}">
                <a16:creationId xmlns:a16="http://schemas.microsoft.com/office/drawing/2014/main" id="{D5737BAF-0999-9248-6356-6C9DC96FD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t="2697" b="5839"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66C71-9C5D-D739-D173-B3747458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66" y="893098"/>
            <a:ext cx="5021182" cy="134084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INTRODUCTION</a:t>
            </a:r>
            <a:br>
              <a:rPr lang="en-US" sz="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66E87-3971-C37B-1492-56CBE32F415C}"/>
              </a:ext>
            </a:extLst>
          </p:cNvPr>
          <p:cNvSpPr txBox="1"/>
          <p:nvPr/>
        </p:nvSpPr>
        <p:spPr>
          <a:xfrm>
            <a:off x="260174" y="1812301"/>
            <a:ext cx="66169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Python has become one of the most popular programming languages thus far. In this compiled CEIS150 Programming with Objects course project, I will be utilizing Python IDE to develop a stock tracking application. This will involve me creating a diagram and creating charts with the use of Python libraries. I will also be processing historical stock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</a:rPr>
              <a:t> data, and profit loss reports, using my saved data that will be generated from Yahoo Finance. In the end, I will create a GUI that shows my stocks, the history of my stock, and the summary of my data.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58D5AC-8A58-46B1-AD44-9E7107A58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776" y="786249"/>
            <a:ext cx="3313664" cy="33010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A34235-7CDE-2206-1994-98543C3C4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327" y="3703405"/>
            <a:ext cx="6451008" cy="24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D5737BAF-0999-9248-6356-6C9DC96FD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6" r="-1" b="582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66C71-9C5D-D739-D173-B3747458D1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80634" y="2455667"/>
            <a:ext cx="8465905" cy="2565054"/>
          </a:xfrm>
        </p:spPr>
        <p:txBody>
          <a:bodyPr anchor="t">
            <a:normAutofit fontScale="90000"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GUI</a:t>
            </a:r>
            <a:br>
              <a:rPr lang="en-US" sz="4000" dirty="0">
                <a:latin typeface="Arial"/>
                <a:cs typeface="Arial"/>
              </a:rPr>
            </a:br>
            <a:br>
              <a:rPr lang="en-US" sz="4000" dirty="0">
                <a:latin typeface="Arial"/>
                <a:cs typeface="Arial"/>
              </a:rPr>
            </a:b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9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A0F2-17E9-3C32-E7E6-69962F40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Stocks in GUI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63BF1-968B-4E8D-F330-4234213AB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1936866"/>
            <a:ext cx="5020948" cy="399010"/>
          </a:xfrm>
        </p:spPr>
        <p:txBody>
          <a:bodyPr/>
          <a:lstStyle/>
          <a:p>
            <a:r>
              <a:rPr lang="en-US" sz="1800" i="0" dirty="0"/>
              <a:t>Paste a screenshot of your GUI working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9DE9D-8A4D-DB29-C98E-1BE5F97D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88" y="731286"/>
            <a:ext cx="4548010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1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A636-CAF3-D344-2985-9547C4A0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9"/>
            <a:ext cx="5020948" cy="891032"/>
          </a:xfrm>
        </p:spPr>
        <p:txBody>
          <a:bodyPr/>
          <a:lstStyle/>
          <a:p>
            <a:r>
              <a:rPr lang="en-US" dirty="0"/>
              <a:t>History Tab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CC83C-FD8D-A59A-6DEF-9386BC27A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2030078"/>
            <a:ext cx="5020948" cy="787013"/>
          </a:xfrm>
        </p:spPr>
        <p:txBody>
          <a:bodyPr>
            <a:normAutofit lnSpcReduction="10000"/>
          </a:bodyPr>
          <a:lstStyle/>
          <a:p>
            <a:r>
              <a:rPr lang="en-US" sz="1800" i="0" dirty="0"/>
              <a:t>Paste a screenshot of your History tab with import working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DFFA8-1ECE-98F2-36BA-729A2345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7856"/>
            <a:ext cx="5144887" cy="60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2F85-1352-5766-0D0C-F6DCAB74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9"/>
            <a:ext cx="5020948" cy="983396"/>
          </a:xfrm>
        </p:spPr>
        <p:txBody>
          <a:bodyPr/>
          <a:lstStyle/>
          <a:p>
            <a:r>
              <a:rPr lang="en-US" sz="4400" dirty="0"/>
              <a:t>Report Complete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EA985-969B-9597-6170-8E680709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1961805"/>
            <a:ext cx="5020948" cy="504380"/>
          </a:xfrm>
        </p:spPr>
        <p:txBody>
          <a:bodyPr/>
          <a:lstStyle/>
          <a:p>
            <a:r>
              <a:rPr lang="en-US" sz="1800" i="0" dirty="0"/>
              <a:t>Paste a screenshot of your Report tab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F4128-0C1B-B698-EA33-5D55E370F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484" y="446049"/>
            <a:ext cx="5020948" cy="59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72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4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18">
            <a:extLst>
              <a:ext uri="{FF2B5EF4-FFF2-40B4-BE49-F238E27FC236}">
                <a16:creationId xmlns:a16="http://schemas.microsoft.com/office/drawing/2014/main" id="{CD7F9EC8-0E2C-4023-9DD1-73BEF6B80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EE63E-4292-399D-9EB8-2510A3DF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8408"/>
            <a:ext cx="5037174" cy="25919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Career Skills</a:t>
            </a: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AACEB7BF-F8E5-4078-97E4-4276495F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light bulb with a lightning bolt in the head of a person&#10;&#10;Description automatically generated">
            <a:extLst>
              <a:ext uri="{FF2B5EF4-FFF2-40B4-BE49-F238E27FC236}">
                <a16:creationId xmlns:a16="http://schemas.microsoft.com/office/drawing/2014/main" id="{E5C7BD5D-1EAD-0949-0F28-5A2E51DBC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05" r="22192" b="-2"/>
          <a:stretch/>
        </p:blipFill>
        <p:spPr>
          <a:xfrm>
            <a:off x="6719283" y="657369"/>
            <a:ext cx="4914054" cy="5430348"/>
          </a:xfrm>
          <a:prstGeom prst="rect">
            <a:avLst/>
          </a:prstGeom>
        </p:spPr>
      </p:pic>
      <p:sp>
        <p:nvSpPr>
          <p:cNvPr id="38" name="Rectangle 22">
            <a:extLst>
              <a:ext uri="{FF2B5EF4-FFF2-40B4-BE49-F238E27FC236}">
                <a16:creationId xmlns:a16="http://schemas.microsoft.com/office/drawing/2014/main" id="{C0301BA4-10E6-44CC-9EEC-727EDF3BC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F67EE9-2096-0BF5-0D1E-63D2C884C23F}"/>
              </a:ext>
            </a:extLst>
          </p:cNvPr>
          <p:cNvSpPr txBox="1"/>
          <p:nvPr/>
        </p:nvSpPr>
        <p:spPr>
          <a:xfrm>
            <a:off x="581891" y="2152996"/>
            <a:ext cx="5037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Gained experience with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creating applications in Python 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Creating charts with the use of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Python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Writing object-oriented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Utilizing libraries to develop a GUI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Writing code in Python 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Creating a class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Creating a menu-driven user interface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rson walking up a stairs">
            <a:extLst>
              <a:ext uri="{FF2B5EF4-FFF2-40B4-BE49-F238E27FC236}">
                <a16:creationId xmlns:a16="http://schemas.microsoft.com/office/drawing/2014/main" id="{083C47D7-B910-6D28-2262-317046BD0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474" b="11257"/>
          <a:stretch/>
        </p:blipFill>
        <p:spPr>
          <a:xfrm>
            <a:off x="4876806" y="1165459"/>
            <a:ext cx="7315194" cy="4114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974F7A-4580-4C34-A02F-489CB634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23342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B3EF0-1F5D-A364-A760-97DAFE576F2A}"/>
              </a:ext>
            </a:extLst>
          </p:cNvPr>
          <p:cNvSpPr txBox="1"/>
          <p:nvPr/>
        </p:nvSpPr>
        <p:spPr>
          <a:xfrm>
            <a:off x="517870" y="2407919"/>
            <a:ext cx="4353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Python IDE crashing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Having to reread and rewrite code due to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At the beginning of my project, proper indentation was an issue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Had some issues at first with forgetting to enter in 0 to exit the stock manager program.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9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4392399A-9464-7552-95A4-A83688681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1D00E-AC51-A930-6B48-FEE68532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23342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93C10-322F-6F29-C487-038631A04B67}"/>
              </a:ext>
            </a:extLst>
          </p:cNvPr>
          <p:cNvSpPr txBox="1"/>
          <p:nvPr/>
        </p:nvSpPr>
        <p:spPr>
          <a:xfrm>
            <a:off x="517870" y="2319251"/>
            <a:ext cx="6633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successfully completing this final course project, it has given me a better understanding of how to track stocks in Python. It was a little challenging towards the end but rewarding to see the end result. It gave me a better perspective of what Python has to offer after utilizing its libraries, creating charts, and importing/loading data. This has led me in the right direction and given me a little taste of programming. I hope you enjoy this project!</a:t>
            </a:r>
          </a:p>
        </p:txBody>
      </p:sp>
    </p:spTree>
    <p:extLst>
      <p:ext uri="{BB962C8B-B14F-4D97-AF65-F5344CB8AC3E}">
        <p14:creationId xmlns:p14="http://schemas.microsoft.com/office/powerpoint/2010/main" val="285274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D5737BAF-0999-9248-6356-6C9DC96FD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6" r="-1" b="582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66C71-9C5D-D739-D173-B3747458D1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61062" y="2065135"/>
            <a:ext cx="6791498" cy="256505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DIAGRAMS</a:t>
            </a:r>
            <a:br>
              <a:rPr lang="en-US" sz="5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CODING</a:t>
            </a:r>
            <a:br>
              <a:rPr lang="en-US" sz="5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 TESTING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3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4619-D21C-A0A8-6A91-5D03A407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409"/>
            <a:ext cx="5143097" cy="758952"/>
          </a:xfrm>
        </p:spPr>
        <p:txBody>
          <a:bodyPr>
            <a:normAutofit fontScale="90000"/>
          </a:bodyPr>
          <a:lstStyle/>
          <a:p>
            <a:r>
              <a:rPr lang="en-US" sz="5400"/>
              <a:t>Class Diagram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90C9E-E82A-E575-73BA-90787D563ADB}"/>
              </a:ext>
            </a:extLst>
          </p:cNvPr>
          <p:cNvSpPr txBox="1"/>
          <p:nvPr/>
        </p:nvSpPr>
        <p:spPr>
          <a:xfrm>
            <a:off x="564784" y="1947548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Paste your Visio Class Diagram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9BF6A-8D17-973C-96C3-CA6BFAA3B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2" t="8117" r="5418" b="12575"/>
          <a:stretch/>
        </p:blipFill>
        <p:spPr>
          <a:xfrm>
            <a:off x="517869" y="2527067"/>
            <a:ext cx="6533710" cy="40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8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1ADE-DAE5-F20F-A724-53D53292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9"/>
            <a:ext cx="4702523" cy="808828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Class Code</a:t>
            </a:r>
            <a:br>
              <a:rPr lang="en-US" sz="5400" dirty="0"/>
            </a:br>
            <a:br>
              <a:rPr lang="en-US" sz="2000" b="0" dirty="0">
                <a:latin typeface="+mn-lt"/>
              </a:rPr>
            </a:br>
            <a:r>
              <a:rPr lang="en-US" sz="2000" b="0" dirty="0">
                <a:latin typeface="+mn-lt"/>
              </a:rPr>
              <a:t>Screen Shot of your stock_class.py file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0CC7C-F791-938A-5311-73483399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553" y="680720"/>
            <a:ext cx="5935577" cy="54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1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977900"/>
            <a:ext cx="5021263" cy="63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Unit Test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07907-A1BB-3973-940D-3112968F9EC4}"/>
              </a:ext>
            </a:extLst>
          </p:cNvPr>
          <p:cNvSpPr txBox="1"/>
          <p:nvPr/>
        </p:nvSpPr>
        <p:spPr>
          <a:xfrm>
            <a:off x="508650" y="1756356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Screen Shot of your successful unit test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48462-E7EF-89BC-662A-7A91A3CC4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03"/>
          <a:stretch/>
        </p:blipFill>
        <p:spPr>
          <a:xfrm>
            <a:off x="508649" y="2520209"/>
            <a:ext cx="8057002" cy="40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D5737BAF-0999-9248-6356-6C9DC96FD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6" r="-1" b="582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66C71-9C5D-D739-D173-B3747458D1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83604" y="2280892"/>
            <a:ext cx="8465905" cy="2565054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TEXT-BASED USER INTERFACE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SUMMARY REPORT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5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977900"/>
            <a:ext cx="5021263" cy="63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Adding a Stock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07907-A1BB-3973-940D-3112968F9EC4}"/>
              </a:ext>
            </a:extLst>
          </p:cNvPr>
          <p:cNvSpPr txBox="1"/>
          <p:nvPr/>
        </p:nvSpPr>
        <p:spPr>
          <a:xfrm>
            <a:off x="508650" y="1756356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Paste a screen shot of your working Stock program.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548711-A412-7B76-8D53-5DEEA2C8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" y="2546143"/>
            <a:ext cx="9401244" cy="40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8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2364-99B6-E7E5-FCFD-3AEF5BA0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9"/>
            <a:ext cx="5020948" cy="966770"/>
          </a:xfrm>
        </p:spPr>
        <p:txBody>
          <a:bodyPr/>
          <a:lstStyle/>
          <a:p>
            <a:r>
              <a:rPr lang="en-US" sz="4400" dirty="0"/>
              <a:t>Listing 3 Stocks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4B48D-B398-E593-DCA2-4E07F8223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310" y="1945180"/>
            <a:ext cx="5020948" cy="966770"/>
          </a:xfrm>
        </p:spPr>
        <p:txBody>
          <a:bodyPr>
            <a:normAutofit/>
          </a:bodyPr>
          <a:lstStyle/>
          <a:p>
            <a:r>
              <a:rPr lang="en-US" sz="1800" i="0" dirty="0"/>
              <a:t>Paste a screenshot of your working Stock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AB6F1-B479-1C8F-2EF1-5A81D5C7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70" y="2737493"/>
            <a:ext cx="8333954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2290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RegularSeedRightStep">
      <a:dk1>
        <a:srgbClr val="000000"/>
      </a:dk1>
      <a:lt1>
        <a:srgbClr val="FFFFFF"/>
      </a:lt1>
      <a:dk2>
        <a:srgbClr val="2E1B30"/>
      </a:dk2>
      <a:lt2>
        <a:srgbClr val="F3F0F0"/>
      </a:lt2>
      <a:accent1>
        <a:srgbClr val="45AFAD"/>
      </a:accent1>
      <a:accent2>
        <a:srgbClr val="3B82B1"/>
      </a:accent2>
      <a:accent3>
        <a:srgbClr val="4D63C3"/>
      </a:accent3>
      <a:accent4>
        <a:srgbClr val="593EB3"/>
      </a:accent4>
      <a:accent5>
        <a:srgbClr val="994DC3"/>
      </a:accent5>
      <a:accent6>
        <a:srgbClr val="B13BAA"/>
      </a:accent6>
      <a:hlink>
        <a:srgbClr val="BF3F42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499</Words>
  <Application>Microsoft Office PowerPoint</Application>
  <PresentationFormat>Widescreen</PresentationFormat>
  <Paragraphs>68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Bierstadt</vt:lpstr>
      <vt:lpstr>Calibri</vt:lpstr>
      <vt:lpstr>GestaltVTI</vt:lpstr>
      <vt:lpstr>CEIS150  PROGRAMMING WITH OBJECTS FINAL PROJECT </vt:lpstr>
      <vt:lpstr>    INTRODUCTION </vt:lpstr>
      <vt:lpstr>CLASS DIAGRAMS CLASS CODING UNIT TESTING </vt:lpstr>
      <vt:lpstr>Class Diagram</vt:lpstr>
      <vt:lpstr>Class Code  Screen Shot of your stock_class.py file</vt:lpstr>
      <vt:lpstr>Unit Test</vt:lpstr>
      <vt:lpstr>   TEXT-BASED USER INTERFACE             SUMMARY REPORT </vt:lpstr>
      <vt:lpstr>Adding a Stock</vt:lpstr>
      <vt:lpstr>Listing 3 Stocks</vt:lpstr>
      <vt:lpstr>Daily Data</vt:lpstr>
      <vt:lpstr>  </vt:lpstr>
      <vt:lpstr>Inherited classes</vt:lpstr>
      <vt:lpstr>Unit tests</vt:lpstr>
      <vt:lpstr>Stock menu program</vt:lpstr>
      <vt:lpstr>           CREATING A CHART  </vt:lpstr>
      <vt:lpstr>         Chart</vt:lpstr>
      <vt:lpstr>          LOADING DATA   </vt:lpstr>
      <vt:lpstr>File</vt:lpstr>
      <vt:lpstr>Importing data</vt:lpstr>
      <vt:lpstr>                   GUI   </vt:lpstr>
      <vt:lpstr>Stocks in GUI</vt:lpstr>
      <vt:lpstr>History Tab</vt:lpstr>
      <vt:lpstr>Report Complete</vt:lpstr>
      <vt:lpstr>Career Skills</vt:lpstr>
      <vt:lpstr>Challenges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CEIS150  PROGRAMMING WITH OBJECTS FINAL PROJECT </dc:title>
  <dc:creator>Takeyha Thompson-Green</dc:creator>
  <cp:lastModifiedBy>Takeyha Thompson-Green</cp:lastModifiedBy>
  <cp:revision>2</cp:revision>
  <dcterms:created xsi:type="dcterms:W3CDTF">2023-08-21T19:26:45Z</dcterms:created>
  <dcterms:modified xsi:type="dcterms:W3CDTF">2023-08-23T04:28:09Z</dcterms:modified>
</cp:coreProperties>
</file>