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257" r:id="rId5"/>
    <p:sldId id="300" r:id="rId6"/>
    <p:sldId id="256" r:id="rId7"/>
    <p:sldId id="271" r:id="rId8"/>
    <p:sldId id="258" r:id="rId9"/>
    <p:sldId id="259" r:id="rId10"/>
    <p:sldId id="260" r:id="rId11"/>
    <p:sldId id="291" r:id="rId12"/>
    <p:sldId id="303" r:id="rId13"/>
    <p:sldId id="281" r:id="rId14"/>
    <p:sldId id="282" r:id="rId15"/>
    <p:sldId id="289" r:id="rId16"/>
    <p:sldId id="262" r:id="rId17"/>
    <p:sldId id="280" r:id="rId18"/>
    <p:sldId id="301" r:id="rId19"/>
    <p:sldId id="279" r:id="rId20"/>
    <p:sldId id="278" r:id="rId21"/>
    <p:sldId id="296" r:id="rId22"/>
    <p:sldId id="298" r:id="rId23"/>
    <p:sldId id="302" r:id="rId24"/>
    <p:sldId id="299" r:id="rId25"/>
    <p:sldId id="295" r:id="rId26"/>
    <p:sldId id="268" r:id="rId27"/>
    <p:sldId id="284" r:id="rId28"/>
    <p:sldId id="285" r:id="rId29"/>
    <p:sldId id="274" r:id="rId30"/>
    <p:sldId id="275" r:id="rId31"/>
    <p:sldId id="27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21BBCA2-5E2C-4303-9FBE-C66527924160}">
          <p14:sldIdLst>
            <p14:sldId id="257"/>
            <p14:sldId id="300"/>
            <p14:sldId id="256"/>
            <p14:sldId id="271"/>
            <p14:sldId id="258"/>
            <p14:sldId id="259"/>
            <p14:sldId id="260"/>
            <p14:sldId id="291"/>
            <p14:sldId id="303"/>
            <p14:sldId id="281"/>
            <p14:sldId id="282"/>
            <p14:sldId id="289"/>
            <p14:sldId id="262"/>
            <p14:sldId id="280"/>
            <p14:sldId id="301"/>
            <p14:sldId id="279"/>
            <p14:sldId id="278"/>
            <p14:sldId id="296"/>
            <p14:sldId id="298"/>
            <p14:sldId id="302"/>
            <p14:sldId id="299"/>
            <p14:sldId id="295"/>
            <p14:sldId id="268"/>
            <p14:sldId id="284"/>
            <p14:sldId id="285"/>
            <p14:sldId id="274"/>
            <p14:sldId id="275"/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41" autoAdjust="0"/>
  </p:normalViewPr>
  <p:slideViewPr>
    <p:cSldViewPr snapToGrid="0">
      <p:cViewPr varScale="1">
        <p:scale>
          <a:sx n="77" d="100"/>
          <a:sy n="77" d="100"/>
        </p:scale>
        <p:origin x="232" y="60"/>
      </p:cViewPr>
      <p:guideLst/>
    </p:cSldViewPr>
  </p:slideViewPr>
  <p:outlineViewPr>
    <p:cViewPr>
      <p:scale>
        <a:sx n="33" d="100"/>
        <a:sy n="33" d="100"/>
      </p:scale>
      <p:origin x="0" y="-21773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D1A5C42-4636-4A6A-9001-CA7CD97B0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C57720-6EA2-4C0E-AB19-0A22BCDB83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7D70DC-E6D5-4048-8AC5-67F4E92F0736}" type="datetimeFigureOut">
              <a:rPr lang="en-US" smtClean="0"/>
              <a:t>8/22/2023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4AC616-D2D2-4742-9683-2A537932A1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7EE012-E187-4EEE-9C2F-2125BF40862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81155F-8354-4019-9356-1A95703B07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6059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6C02F-3406-42DD-8956-B66C2D710E25}" type="datetimeFigureOut">
              <a:rPr lang="en-US" smtClean="0"/>
              <a:t>8/22/2023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71D96E-4CA2-485E-9EE5-CEB7143ACC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185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7FFE5B-C2CA-473D-8FCA-B26579CCBA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FF4BA3E-4135-4F80-B1C8-C84CDF7C54A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752100" y="739303"/>
            <a:ext cx="6825035" cy="53793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CAABB7-A562-4A3F-9DDF-2CE3D13726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2977" y="1663435"/>
            <a:ext cx="5869021" cy="2003898"/>
          </a:xfrm>
          <a:solidFill>
            <a:schemeClr val="accent2">
              <a:alpha val="80000"/>
            </a:schemeClr>
          </a:solidFill>
        </p:spPr>
        <p:txBody>
          <a:bodyPr lIns="557784" tIns="530352" anchor="t">
            <a:noAutofit/>
          </a:bodyPr>
          <a:lstStyle>
            <a:lvl1pPr algn="l">
              <a:lnSpc>
                <a:spcPct val="80000"/>
              </a:lnSpc>
              <a:defRPr sz="5400" cap="all" spc="400" baseline="0">
                <a:ln w="19050">
                  <a:solidFill>
                    <a:schemeClr val="accent5"/>
                  </a:solidFill>
                </a:ln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D15807FE-36E0-49EF-93A4-5B9AD83871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2159" y="2878246"/>
            <a:ext cx="4925188" cy="339247"/>
          </a:xfrm>
        </p:spPr>
        <p:txBody>
          <a:bodyPr>
            <a:noAutofit/>
          </a:bodyPr>
          <a:lstStyle>
            <a:lvl1pPr marL="0" indent="0" algn="l">
              <a:buNone/>
              <a:defRPr sz="2400" spc="1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</p:spTree>
    <p:extLst>
      <p:ext uri="{BB962C8B-B14F-4D97-AF65-F5344CB8AC3E}">
        <p14:creationId xmlns:p14="http://schemas.microsoft.com/office/powerpoint/2010/main" val="352351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6D8EB4-0AAB-4C86-96ED-AB74FA56A6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0" y="0"/>
            <a:ext cx="12188620" cy="6858000"/>
          </a:xfrm>
          <a:prstGeom prst="rect">
            <a:avLst/>
          </a:prstGeom>
        </p:spPr>
      </p:pic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5DEE423F-FC4A-461D-8AA7-F7C14B8066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334461" cy="686737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D30EC-51F8-4EBE-9AC8-349D6E064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9EF7FC71-AF21-4CDA-8E86-E05EB4F1C4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53468" y="3260492"/>
            <a:ext cx="1152144" cy="768096"/>
          </a:xfrm>
          <a:prstGeom prst="rect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2400" cap="all" spc="100" baseline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$2B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21B81-6A13-47D5-AD62-B1B0E4868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BB476-8DFF-468F-B950-1F980EB4D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BF893A53-04CF-497B-9C3D-502C92BA0D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53467" y="4773463"/>
            <a:ext cx="1152144" cy="768096"/>
          </a:xfrm>
          <a:prstGeom prst="rect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2400" cap="all" spc="100" baseline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$1B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8BD5CDD-220E-41E0-82DD-820C0D834A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17970" y="1609772"/>
            <a:ext cx="3365003" cy="117153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50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53384AB-173D-4216-A221-BFA565FC12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7375" y="1747520"/>
            <a:ext cx="1152144" cy="768096"/>
          </a:xfrm>
          <a:prstGeom prst="rect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2400" cap="all" spc="100" baseline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$3B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45638026-D669-4C2A-82A4-5F35D27DCA4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17970" y="3129515"/>
            <a:ext cx="3365003" cy="117043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50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A19EAA97-D0F2-464B-8450-83BF202CEC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817970" y="4648156"/>
            <a:ext cx="3365003" cy="117043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50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FF2174-FDCE-466A-8A4C-06AD6CAA44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7016" y="746631"/>
            <a:ext cx="5184648" cy="46634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>
                <a:ln w="19050">
                  <a:solidFill>
                    <a:schemeClr val="bg1"/>
                  </a:solidFill>
                </a:ln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972322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"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9216DCA9-E871-422D-B12D-3E1C39ACD2E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rot="5400000" flipH="1">
            <a:off x="-2092961" y="2092960"/>
            <a:ext cx="6858002" cy="26720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54628-3BB3-414A-88E4-67B3809A6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99CEA-3489-476A-9C9D-ED977FE6E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D55B0-9BDF-49CC-B30F-96112214E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9CF3D99-4BB8-4944-A82E-385209DF3D6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811826" y="2881982"/>
            <a:ext cx="3975054" cy="296674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5000"/>
              </a:lnSpc>
              <a:spcBef>
                <a:spcPts val="100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083CED13-2FB7-4DA4-87BD-B5AEF0C631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11826" y="2502477"/>
            <a:ext cx="3975054" cy="4263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1600" cap="all" spc="1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240762F-003B-4B0E-A561-6734EA9AC8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78746" y="2881982"/>
            <a:ext cx="3695653" cy="296674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5000"/>
              </a:lnSpc>
              <a:spcBef>
                <a:spcPts val="100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387E9583-831E-4863-9A96-3E583A98F2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78746" y="2502477"/>
            <a:ext cx="3695653" cy="4263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1600" cap="all" spc="1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F4071-8FD4-4FF1-BA06-DD4D780FE4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96032" y="1649421"/>
            <a:ext cx="5184648" cy="46634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>
                <a:ln w="19050">
                  <a:solidFill>
                    <a:schemeClr val="accent6"/>
                  </a:solidFill>
                </a:ln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951320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954AA95-575B-4060-9443-53B3476644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0" y="0"/>
            <a:ext cx="12188620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8BF2BB6-8F62-424E-B01D-F90A0DB7B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22AF5C-69BC-4A87-8E5C-E473F6A73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6AD827-24BF-4C7D-9F16-1E26E09A6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BEEF33-0303-4BF6-8C9A-08DE4CB64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C14BDE6-5903-4EFC-B3C7-B7B219402D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37839" y="1538273"/>
            <a:ext cx="1706965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00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E19954FA-533A-4FF9-88B2-102C833FBD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37839" y="5407116"/>
            <a:ext cx="1706965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00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E29BB699-DB47-4A35-9B5B-63C7EFC2284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41651" y="3467155"/>
            <a:ext cx="1380681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00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4EFD147E-AEE9-40FA-96D5-7DBE7603349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44687" y="2307743"/>
            <a:ext cx="1183179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 cap="all" spc="200" baseline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035518AB-0629-41B1-8670-DAE8C31C99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81179" y="4420460"/>
            <a:ext cx="1183179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 cap="all" spc="20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D84B55A2-EE63-46F3-80EA-C4F512388C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643702" y="4552190"/>
            <a:ext cx="1183179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 cap="all" spc="200" baseline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DED8D5C-7B18-4E79-B6B4-E59FAC3A83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00052" y="4120885"/>
            <a:ext cx="1183179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 cap="all" spc="2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8B6D903-1EAA-44AD-A3D8-6256873B7A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5032" y="3467155"/>
            <a:ext cx="1209143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00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14974F-EEEB-4FDB-B605-14B6199844BA}"/>
              </a:ext>
            </a:extLst>
          </p:cNvPr>
          <p:cNvCxnSpPr>
            <a:cxnSpLocks/>
          </p:cNvCxnSpPr>
          <p:nvPr userDrawn="1"/>
        </p:nvCxnSpPr>
        <p:spPr>
          <a:xfrm>
            <a:off x="3758002" y="3713168"/>
            <a:ext cx="4683649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FCFFB4C-5408-479D-88E2-42F8897706C7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1322" y="2030298"/>
            <a:ext cx="4678" cy="337681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9D316786-C25C-4139-9C9E-B55FEA3C4AC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54219" y="2067508"/>
            <a:ext cx="1706965" cy="104857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DC43FD24-D855-40FC-85C4-87ED3F64AA2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60695" y="4820889"/>
            <a:ext cx="1183179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 cap="all" spc="2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07A013-A59B-4367-9832-ED55A6D252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4508" y="715939"/>
            <a:ext cx="4864608" cy="365760"/>
          </a:xfrm>
        </p:spPr>
        <p:txBody>
          <a:bodyPr anchor="t">
            <a:noAutofit/>
          </a:bodyPr>
          <a:lstStyle>
            <a:lvl1pPr>
              <a:defRPr sz="2800">
                <a:ln w="19050">
                  <a:solidFill>
                    <a:schemeClr val="bg1"/>
                  </a:solidFill>
                </a:ln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285885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wth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1F00DA-5D59-4EDE-BA9C-D312B3FBBA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C3578F-2A0F-4E30-AF4A-8F796929E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F6CA51-E5DC-4FC3-92F6-D5EC783C0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10E530-F1C5-4166-A95F-3F8D022CC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191453D1-9488-4F30-8223-1CB500BDC2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52699" y="1592681"/>
            <a:ext cx="7306060" cy="3934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cap="none" spc="200" baseline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defRPr>
            </a:lvl1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4882AD8A-D4BD-4E12-8458-AC021F93B15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73698" y="3031460"/>
            <a:ext cx="1975104" cy="868680"/>
          </a:xfrm>
          <a:prstGeom prst="rect">
            <a:avLst/>
          </a:prstGeom>
          <a:ln w="25400">
            <a:solidFill>
              <a:schemeClr val="accent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6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3DF3AAFC-DA9A-4A72-BBF9-5A097BC5950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02976" y="3031460"/>
            <a:ext cx="1975104" cy="868680"/>
          </a:xfrm>
          <a:prstGeom prst="rect">
            <a:avLst/>
          </a:prstGeom>
          <a:ln w="25400">
            <a:solidFill>
              <a:schemeClr val="accent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6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2FF48EEE-6AEC-4E37-AD5C-EEB74BA0CED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46652" y="3031460"/>
            <a:ext cx="1975104" cy="868680"/>
          </a:xfrm>
          <a:prstGeom prst="rect">
            <a:avLst/>
          </a:prstGeom>
          <a:ln w="25400">
            <a:solidFill>
              <a:schemeClr val="accent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6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2066EA2-51F1-4F13-8E1B-89600E8790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91695" y="4042386"/>
            <a:ext cx="2743200" cy="114894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14EBD1B-595C-4A54-92C8-3C5427E15C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20973" y="4042387"/>
            <a:ext cx="2743200" cy="114894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64F77B9-03A9-4E3E-B656-D3C0FBE25AB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64649" y="4042386"/>
            <a:ext cx="2743200" cy="114894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FECFB3-5650-476F-BB54-8A2A45F8AE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1534" y="989042"/>
            <a:ext cx="7287768" cy="630936"/>
          </a:xfrm>
        </p:spPr>
        <p:txBody>
          <a:bodyPr anchor="t">
            <a:noAutofit/>
          </a:bodyPr>
          <a:lstStyle>
            <a:lvl1pPr algn="ctr">
              <a:lnSpc>
                <a:spcPct val="125000"/>
              </a:lnSpc>
              <a:defRPr sz="2800">
                <a:ln w="19050">
                  <a:solidFill>
                    <a:schemeClr val="bg1"/>
                  </a:solidFill>
                </a:ln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521985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D91600-3E99-42F4-85C2-60F442CD5E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30B4BBA3-2E4B-4AF2-8A2B-92DD019631E8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6266428" y="2782888"/>
            <a:ext cx="4992567" cy="34369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460CAC-F6F8-43F8-93F5-188B790DEE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52699" y="1592681"/>
            <a:ext cx="7306060" cy="3934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cap="none" spc="200" baseline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defRPr>
            </a:lvl1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68D310-58F4-4A10-A286-9B42AECFD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68E10-EEA7-4017-B7CA-17B5EB23C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B014CA-8BED-467C-AC80-6DC5B3DDC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8" name="Text Placeholder 14">
            <a:extLst>
              <a:ext uri="{FF2B5EF4-FFF2-40B4-BE49-F238E27FC236}">
                <a16:creationId xmlns:a16="http://schemas.microsoft.com/office/drawing/2014/main" id="{2C4E099A-EEE4-40B4-B9B5-32A5A981F95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5410" y="2333977"/>
            <a:ext cx="5007023" cy="4487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all" spc="200" baseline="0">
                <a:solidFill>
                  <a:schemeClr val="accent6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9" name="Text Placeholder 14">
            <a:extLst>
              <a:ext uri="{FF2B5EF4-FFF2-40B4-BE49-F238E27FC236}">
                <a16:creationId xmlns:a16="http://schemas.microsoft.com/office/drawing/2014/main" id="{51338F1A-6EF2-4AA5-9EE8-628C9D57C27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79569" y="2339781"/>
            <a:ext cx="4993148" cy="4487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all" spc="200" baseline="0">
                <a:solidFill>
                  <a:schemeClr val="accent6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F744EAD-73E9-49F3-9CA4-9A344EB62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1534" y="989042"/>
            <a:ext cx="7287768" cy="630936"/>
          </a:xfrm>
        </p:spPr>
        <p:txBody>
          <a:bodyPr anchor="t">
            <a:noAutofit/>
          </a:bodyPr>
          <a:lstStyle>
            <a:lvl1pPr algn="ctr">
              <a:lnSpc>
                <a:spcPct val="125000"/>
              </a:lnSpc>
              <a:defRPr sz="2800">
                <a:ln w="19050">
                  <a:solidFill>
                    <a:schemeClr val="bg1"/>
                  </a:solidFill>
                </a:ln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CB4710E-545B-4940-B69A-359188335AD3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919283" y="2782888"/>
            <a:ext cx="4992567" cy="34369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0270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Year Action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533791-52F7-40F6-B230-7BF6C505CC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68A0C5-BEED-4BC5-ACD5-3F28EDE19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5EA781-4C22-4390-A03C-CA5DCCB7A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E694A4-07AC-48C4-A560-162C1F4EC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2A6B27A0-0449-46AE-A770-EBB281A1A9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1E70DE9B-2CDE-44B6-9307-FC12D873CA4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123B5183-98F9-43BF-BE37-2AE0A049EA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49DAB7F1-F6E7-4F92-B252-D9B81196A3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4037F0E4-C57B-4033-B973-C69A03D970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170170"/>
            <a:ext cx="61531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85DAD742-736F-42D3-99FC-6046CF57A7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53EC6732-F61D-431C-88C9-BAA5039B6B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218F9A-C149-4D30-8437-B9D8C0DAF1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BCA166BB-F293-4289-B0EB-57580EC9608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77397369-CCB5-450E-8FD1-46B3B54F6B8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78252082-BCF2-4955-B695-35F48EF76FD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AF998D11-3FAA-4712-8C34-404C1BDCECB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2AA33C54-3898-452E-979F-F1B5853E737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69AA0A-65D1-4456-9A14-327E6CE6DF6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028EB91C-9303-4EB3-886A-E5DA884A80F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4A47908B-3F69-4786-9C40-C12392133F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378EEBEC-FDBD-4D14-ADCA-4C72B269E99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871997"/>
            <a:ext cx="61531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044989A5-8040-43C0-BE05-6A79C3BE637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52581A3A-F479-4780-81BE-CCBCF398141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3D361DBA-153A-4846-BDA4-CC63FF94744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78FB324E-EE00-4CC5-9F81-5EF71F30503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78AA454F-F92D-4844-92A6-A3FEDD88B30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651BCA7B-5BF4-4A0F-95C1-2014315E80B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7E3F41F1-0E06-45ED-894F-7F38510C272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2" name="Text Placeholder 14">
            <a:extLst>
              <a:ext uri="{FF2B5EF4-FFF2-40B4-BE49-F238E27FC236}">
                <a16:creationId xmlns:a16="http://schemas.microsoft.com/office/drawing/2014/main" id="{C02572F8-1812-49D5-B24A-088659DE9FC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53772" y="2763180"/>
            <a:ext cx="1021001" cy="5017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 cap="all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Add year</a:t>
            </a:r>
          </a:p>
        </p:txBody>
      </p:sp>
      <p:sp>
        <p:nvSpPr>
          <p:cNvPr id="53" name="Text Placeholder 14">
            <a:extLst>
              <a:ext uri="{FF2B5EF4-FFF2-40B4-BE49-F238E27FC236}">
                <a16:creationId xmlns:a16="http://schemas.microsoft.com/office/drawing/2014/main" id="{453EA1A1-A67D-4132-9EA0-584E8FA796C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53772" y="4449967"/>
            <a:ext cx="1021001" cy="5017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 cap="all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Add year</a:t>
            </a:r>
          </a:p>
        </p:txBody>
      </p:sp>
      <p:sp>
        <p:nvSpPr>
          <p:cNvPr id="54" name="Text Placeholder 14">
            <a:extLst>
              <a:ext uri="{FF2B5EF4-FFF2-40B4-BE49-F238E27FC236}">
                <a16:creationId xmlns:a16="http://schemas.microsoft.com/office/drawing/2014/main" id="{658BFCC4-C261-4874-8195-FDA3C5001E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071320"/>
            <a:ext cx="1440088" cy="59882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5" name="Text Placeholder 14">
            <a:extLst>
              <a:ext uri="{FF2B5EF4-FFF2-40B4-BE49-F238E27FC236}">
                <a16:creationId xmlns:a16="http://schemas.microsoft.com/office/drawing/2014/main" id="{158708C7-ABA0-43E5-BB89-A1B7B2C4523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071320"/>
            <a:ext cx="1440088" cy="59882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2AE59213-95B1-4597-AD8C-D55D96D561E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071320"/>
            <a:ext cx="1440088" cy="59882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2B9A460E-592F-41EA-9F9C-8953AFAC223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3862599"/>
            <a:ext cx="1440088" cy="549318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3065B3A8-F99B-47E6-B517-D93AC0FC450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3862599"/>
            <a:ext cx="1440088" cy="549318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none" spc="100" baseline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9" name="Text Placeholder 14">
            <a:extLst>
              <a:ext uri="{FF2B5EF4-FFF2-40B4-BE49-F238E27FC236}">
                <a16:creationId xmlns:a16="http://schemas.microsoft.com/office/drawing/2014/main" id="{B2187073-BC0A-4137-A204-D35C44CD7F8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3862599"/>
            <a:ext cx="1440088" cy="549318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35F35AF6-FBA2-4CA2-8A1F-2C977E6C9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1534" y="989042"/>
            <a:ext cx="7287768" cy="630936"/>
          </a:xfrm>
        </p:spPr>
        <p:txBody>
          <a:bodyPr anchor="t">
            <a:noAutofit/>
          </a:bodyPr>
          <a:lstStyle>
            <a:lvl1pPr algn="ctr">
              <a:lnSpc>
                <a:spcPct val="125000"/>
              </a:lnSpc>
              <a:defRPr sz="2800">
                <a:ln w="19050">
                  <a:solidFill>
                    <a:schemeClr val="bg1"/>
                  </a:solidFill>
                </a:ln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558216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C89BE0-E34D-48FA-8ED2-CA69BFBC4F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AB20A778-FBFD-4ED2-8E9B-6645F59A4D1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79732" y="0"/>
            <a:ext cx="5012268" cy="686737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B12CF59-4802-4969-8645-8E2014DF0A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79732" y="0"/>
            <a:ext cx="5012267" cy="686737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CB959-A5D6-4887-9B77-916F0EA10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C0AFFF-66EA-44D7-828D-244A190B1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89006-A738-42A2-B328-34F70A778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73E75D8-7274-49D2-8CF2-0E990C29CC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750" y="715939"/>
            <a:ext cx="4864608" cy="365760"/>
          </a:xfrm>
        </p:spPr>
        <p:txBody>
          <a:bodyPr anchor="t">
            <a:noAutofit/>
          </a:bodyPr>
          <a:lstStyle>
            <a:lvl1pPr>
              <a:defRPr sz="2800">
                <a:ln w="19050">
                  <a:solidFill>
                    <a:schemeClr val="bg1"/>
                  </a:solidFill>
                </a:ln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591683-9C5C-45D2-A241-FC48B66B50D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93750" y="1238250"/>
            <a:ext cx="5422392" cy="45902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4096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9293AB-35CB-4344-A710-9C0BF396AE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5B5434-FC37-4DD2-AA81-6499AA6FB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DC474A-5DF9-4EA3-A273-CA394106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6B1742-3B51-4EFC-8A04-CD872DE4E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5C06A4-0C2D-4746-83C3-410A9B469E89}"/>
              </a:ext>
            </a:extLst>
          </p:cNvPr>
          <p:cNvSpPr/>
          <p:nvPr userDrawn="1"/>
        </p:nvSpPr>
        <p:spPr>
          <a:xfrm>
            <a:off x="739302" y="739302"/>
            <a:ext cx="10713396" cy="5379396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890CF5DC-D21B-4DF3-8248-1F809124AD9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803737" y="2804053"/>
            <a:ext cx="1487419" cy="14984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BEE26967-C0C7-4310-90FC-F1914D2403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88239" y="4570546"/>
            <a:ext cx="2118414" cy="3321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4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CA187B6-5AE8-4D11-8E79-63677F474D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88239" y="4886780"/>
            <a:ext cx="2118414" cy="53139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72BAC04-D935-470E-B6B5-E9CCE70D11F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175961" y="2804053"/>
            <a:ext cx="1487419" cy="14984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456256DC-B113-4559-8D0B-3F8B4A7CAB2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548185" y="2804053"/>
            <a:ext cx="1487419" cy="14984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60A063A-DD07-4E82-9217-A8AD06D7C94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920409" y="2804053"/>
            <a:ext cx="1487419" cy="14984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4194B9ED-C9B7-4850-B875-B179F9A6AD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60463" y="4570546"/>
            <a:ext cx="2118414" cy="3321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4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DBB00C57-7DE2-436D-8748-527515EE4A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60463" y="4886780"/>
            <a:ext cx="2118414" cy="53139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D6503F18-AEB2-4183-8F37-6BE4BBD66EE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32687" y="4570546"/>
            <a:ext cx="2118414" cy="3321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4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D01AC31E-901A-4C34-A8AE-71C303E07F5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2687" y="4886780"/>
            <a:ext cx="2118414" cy="53139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F113CB6D-E397-418B-8738-D96E553ADD2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04911" y="4570546"/>
            <a:ext cx="2118415" cy="3321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4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63EA5C1A-BB92-4C5E-BB99-A85B0B0FC49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04911" y="4886780"/>
            <a:ext cx="2118415" cy="53139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E93D6C-0CD6-42A7-A2D2-C8582F7B353C}"/>
              </a:ext>
            </a:extLst>
          </p:cNvPr>
          <p:cNvSpPr/>
          <p:nvPr userDrawn="1"/>
        </p:nvSpPr>
        <p:spPr>
          <a:xfrm>
            <a:off x="1686323" y="2684612"/>
            <a:ext cx="1722246" cy="1737299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7D0FDBA-5294-4730-92D6-440AA8DE35AE}"/>
              </a:ext>
            </a:extLst>
          </p:cNvPr>
          <p:cNvSpPr/>
          <p:nvPr userDrawn="1"/>
        </p:nvSpPr>
        <p:spPr>
          <a:xfrm>
            <a:off x="4058547" y="2684612"/>
            <a:ext cx="1722246" cy="1737299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8E75564-AD04-4406-979E-AC0A8BE2AEFD}"/>
              </a:ext>
            </a:extLst>
          </p:cNvPr>
          <p:cNvSpPr/>
          <p:nvPr userDrawn="1"/>
        </p:nvSpPr>
        <p:spPr>
          <a:xfrm>
            <a:off x="6430771" y="2684612"/>
            <a:ext cx="1722246" cy="1737299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E7899F8-DBAB-4DCC-857C-94A3CF0FE542}"/>
              </a:ext>
            </a:extLst>
          </p:cNvPr>
          <p:cNvSpPr/>
          <p:nvPr userDrawn="1"/>
        </p:nvSpPr>
        <p:spPr>
          <a:xfrm>
            <a:off x="8802995" y="2684612"/>
            <a:ext cx="1722246" cy="1737299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1C8F6-B68C-4B34-A1EC-848B6301BE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2698" y="1566777"/>
            <a:ext cx="7286604" cy="634323"/>
          </a:xfrm>
        </p:spPr>
        <p:txBody>
          <a:bodyPr anchor="t">
            <a:normAutofit/>
          </a:bodyPr>
          <a:lstStyle>
            <a:lvl1pPr algn="ctr">
              <a:lnSpc>
                <a:spcPct val="125000"/>
              </a:lnSpc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140602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Full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B7C369-B3B1-47DB-AFB5-4A2FA0A046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EDB6E9-4285-4C1C-9752-2D43D6078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2EDB06-237E-4E77-B217-FD0E19A41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BACDA0-CD42-4B14-A524-FF6FF7E28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C5DE79-8AB4-425F-A9CB-B17901806732}"/>
              </a:ext>
            </a:extLst>
          </p:cNvPr>
          <p:cNvSpPr/>
          <p:nvPr userDrawn="1"/>
        </p:nvSpPr>
        <p:spPr>
          <a:xfrm>
            <a:off x="739302" y="739302"/>
            <a:ext cx="10713396" cy="5379396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A8FDD580-B69C-4AF1-9C0C-1CF94ECEB2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18477" y="5098599"/>
            <a:ext cx="2118414" cy="3321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4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7A72E08F-5B05-415B-A503-4CED86D11F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18477" y="5414833"/>
            <a:ext cx="2118414" cy="33211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02D7BE41-1227-4D94-AC6E-F4D00749174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39016" y="5098599"/>
            <a:ext cx="2118414" cy="3321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4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C7E8138A-A795-4EF2-B1FF-1A36693A359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39016" y="5414833"/>
            <a:ext cx="2118414" cy="33211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77F66B66-F2E4-439A-A7DF-A9A64B0DF7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59555" y="5098599"/>
            <a:ext cx="2118414" cy="3321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4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13CDFA66-0739-48E3-97B6-F63F13A0A83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59555" y="5414833"/>
            <a:ext cx="2118414" cy="33211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B4EE4B66-F80E-45BB-B2FE-CC11E1FBAF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80094" y="5098599"/>
            <a:ext cx="2118415" cy="3321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4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51F734C1-F867-4FB6-A239-D99ED9E4C54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0094" y="5414833"/>
            <a:ext cx="2118415" cy="33211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62" name="Picture Placeholder 9">
            <a:extLst>
              <a:ext uri="{FF2B5EF4-FFF2-40B4-BE49-F238E27FC236}">
                <a16:creationId xmlns:a16="http://schemas.microsoft.com/office/drawing/2014/main" id="{11E88FD1-69BB-4254-81B8-7B383CE8D2D0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002390" y="2327255"/>
            <a:ext cx="950588" cy="6850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3" name="Text Placeholder 10">
            <a:extLst>
              <a:ext uri="{FF2B5EF4-FFF2-40B4-BE49-F238E27FC236}">
                <a16:creationId xmlns:a16="http://schemas.microsoft.com/office/drawing/2014/main" id="{E6EBB7F2-ABDB-41F2-8A6B-93196276ABF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18477" y="3263610"/>
            <a:ext cx="2118414" cy="3321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4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64" name="Text Placeholder 10">
            <a:extLst>
              <a:ext uri="{FF2B5EF4-FFF2-40B4-BE49-F238E27FC236}">
                <a16:creationId xmlns:a16="http://schemas.microsoft.com/office/drawing/2014/main" id="{4D66759F-DBAD-46B4-929C-18F2FB541B0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418477" y="3579845"/>
            <a:ext cx="2118414" cy="39054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68" name="Text Placeholder 10">
            <a:extLst>
              <a:ext uri="{FF2B5EF4-FFF2-40B4-BE49-F238E27FC236}">
                <a16:creationId xmlns:a16="http://schemas.microsoft.com/office/drawing/2014/main" id="{07D90C20-BFF7-4D04-AD95-1861DF74509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839016" y="3263610"/>
            <a:ext cx="2118414" cy="3321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4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69" name="Text Placeholder 10">
            <a:extLst>
              <a:ext uri="{FF2B5EF4-FFF2-40B4-BE49-F238E27FC236}">
                <a16:creationId xmlns:a16="http://schemas.microsoft.com/office/drawing/2014/main" id="{EF54F366-5FD7-4707-A0E3-FAFA53156C2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839016" y="3579845"/>
            <a:ext cx="2118414" cy="39054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70" name="Text Placeholder 10">
            <a:extLst>
              <a:ext uri="{FF2B5EF4-FFF2-40B4-BE49-F238E27FC236}">
                <a16:creationId xmlns:a16="http://schemas.microsoft.com/office/drawing/2014/main" id="{A51158F4-509A-44E4-A601-2CD7AEDE738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59555" y="3263610"/>
            <a:ext cx="2118414" cy="3321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4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71" name="Text Placeholder 10">
            <a:extLst>
              <a:ext uri="{FF2B5EF4-FFF2-40B4-BE49-F238E27FC236}">
                <a16:creationId xmlns:a16="http://schemas.microsoft.com/office/drawing/2014/main" id="{DA9AC8DA-4C66-4D66-9075-59DC95E2AC3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59555" y="3579845"/>
            <a:ext cx="2118414" cy="39054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72" name="Text Placeholder 10">
            <a:extLst>
              <a:ext uri="{FF2B5EF4-FFF2-40B4-BE49-F238E27FC236}">
                <a16:creationId xmlns:a16="http://schemas.microsoft.com/office/drawing/2014/main" id="{F3A598D9-D412-4C15-A31C-3A4842B32E1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680094" y="3263610"/>
            <a:ext cx="2118415" cy="3321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4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73" name="Text Placeholder 10">
            <a:extLst>
              <a:ext uri="{FF2B5EF4-FFF2-40B4-BE49-F238E27FC236}">
                <a16:creationId xmlns:a16="http://schemas.microsoft.com/office/drawing/2014/main" id="{14A0A9AD-40F7-4203-917C-8BFBF4FCF2C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680094" y="3579845"/>
            <a:ext cx="2118415" cy="39054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29E220D-4268-4E0B-B292-D87F92DF6ED3}"/>
              </a:ext>
            </a:extLst>
          </p:cNvPr>
          <p:cNvSpPr/>
          <p:nvPr userDrawn="1"/>
        </p:nvSpPr>
        <p:spPr>
          <a:xfrm>
            <a:off x="1947081" y="2272648"/>
            <a:ext cx="1061206" cy="79427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Picture Placeholder 9">
            <a:extLst>
              <a:ext uri="{FF2B5EF4-FFF2-40B4-BE49-F238E27FC236}">
                <a16:creationId xmlns:a16="http://schemas.microsoft.com/office/drawing/2014/main" id="{2DB6BDC2-D18B-4AF7-9B33-2FB86D67A64A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2002390" y="4154796"/>
            <a:ext cx="950588" cy="6850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B9D855A-B11D-44DC-BBE1-7BA68BD18E68}"/>
              </a:ext>
            </a:extLst>
          </p:cNvPr>
          <p:cNvSpPr/>
          <p:nvPr userDrawn="1"/>
        </p:nvSpPr>
        <p:spPr>
          <a:xfrm>
            <a:off x="1947081" y="4100189"/>
            <a:ext cx="1061206" cy="79427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Picture Placeholder 9">
            <a:extLst>
              <a:ext uri="{FF2B5EF4-FFF2-40B4-BE49-F238E27FC236}">
                <a16:creationId xmlns:a16="http://schemas.microsoft.com/office/drawing/2014/main" id="{D12B69C6-4468-4017-A141-0864B9065E88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422929" y="2319234"/>
            <a:ext cx="950588" cy="6850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E874C203-B833-4D0D-9674-D25DFA3F9606}"/>
              </a:ext>
            </a:extLst>
          </p:cNvPr>
          <p:cNvSpPr/>
          <p:nvPr userDrawn="1"/>
        </p:nvSpPr>
        <p:spPr>
          <a:xfrm>
            <a:off x="4367620" y="2264627"/>
            <a:ext cx="1061206" cy="79427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Picture Placeholder 9">
            <a:extLst>
              <a:ext uri="{FF2B5EF4-FFF2-40B4-BE49-F238E27FC236}">
                <a16:creationId xmlns:a16="http://schemas.microsoft.com/office/drawing/2014/main" id="{0B83E94D-7A2E-4F82-9F6F-414BB1EE1F9D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422929" y="4146775"/>
            <a:ext cx="950588" cy="6850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54DE692-CD53-4D36-9E21-EDBFA9779183}"/>
              </a:ext>
            </a:extLst>
          </p:cNvPr>
          <p:cNvSpPr/>
          <p:nvPr userDrawn="1"/>
        </p:nvSpPr>
        <p:spPr>
          <a:xfrm>
            <a:off x="4367620" y="4092168"/>
            <a:ext cx="1061206" cy="79427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Picture Placeholder 9">
            <a:extLst>
              <a:ext uri="{FF2B5EF4-FFF2-40B4-BE49-F238E27FC236}">
                <a16:creationId xmlns:a16="http://schemas.microsoft.com/office/drawing/2014/main" id="{722A2533-C7FE-4FF8-88EA-CC5A72E587E0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6843468" y="2323944"/>
            <a:ext cx="950588" cy="6850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0564730-564F-4992-974D-020B105689EE}"/>
              </a:ext>
            </a:extLst>
          </p:cNvPr>
          <p:cNvSpPr/>
          <p:nvPr userDrawn="1"/>
        </p:nvSpPr>
        <p:spPr>
          <a:xfrm>
            <a:off x="6788159" y="2269337"/>
            <a:ext cx="1061206" cy="79427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Picture Placeholder 9">
            <a:extLst>
              <a:ext uri="{FF2B5EF4-FFF2-40B4-BE49-F238E27FC236}">
                <a16:creationId xmlns:a16="http://schemas.microsoft.com/office/drawing/2014/main" id="{3FF1C129-85E6-40AA-8026-14C47F0F038C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6843468" y="4151485"/>
            <a:ext cx="950588" cy="6850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3E7D63A3-3C58-4F80-B353-C26650B97F55}"/>
              </a:ext>
            </a:extLst>
          </p:cNvPr>
          <p:cNvSpPr/>
          <p:nvPr userDrawn="1"/>
        </p:nvSpPr>
        <p:spPr>
          <a:xfrm>
            <a:off x="6788159" y="4096878"/>
            <a:ext cx="1061206" cy="79427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Picture Placeholder 9">
            <a:extLst>
              <a:ext uri="{FF2B5EF4-FFF2-40B4-BE49-F238E27FC236}">
                <a16:creationId xmlns:a16="http://schemas.microsoft.com/office/drawing/2014/main" id="{C78943C0-07AD-428D-A010-64CDDC815654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9264007" y="2315923"/>
            <a:ext cx="950588" cy="6850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44D0D2B8-EB2F-407A-A7DF-29BF878D0C97}"/>
              </a:ext>
            </a:extLst>
          </p:cNvPr>
          <p:cNvSpPr/>
          <p:nvPr userDrawn="1"/>
        </p:nvSpPr>
        <p:spPr>
          <a:xfrm>
            <a:off x="9208698" y="2261316"/>
            <a:ext cx="1061206" cy="79427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Picture Placeholder 9">
            <a:extLst>
              <a:ext uri="{FF2B5EF4-FFF2-40B4-BE49-F238E27FC236}">
                <a16:creationId xmlns:a16="http://schemas.microsoft.com/office/drawing/2014/main" id="{9F5D0399-2186-4D0F-B2B6-FB29536013E2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9264007" y="4143464"/>
            <a:ext cx="950588" cy="6850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161A1AC-702C-4209-BE7C-E51F7434B5B5}"/>
              </a:ext>
            </a:extLst>
          </p:cNvPr>
          <p:cNvSpPr/>
          <p:nvPr userDrawn="1"/>
        </p:nvSpPr>
        <p:spPr>
          <a:xfrm>
            <a:off x="9208698" y="4088857"/>
            <a:ext cx="1061206" cy="79427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8ADA00ED-298B-444A-A7F5-508EDBA56F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2698" y="1187753"/>
            <a:ext cx="7286604" cy="634323"/>
          </a:xfrm>
        </p:spPr>
        <p:txBody>
          <a:bodyPr anchor="t">
            <a:normAutofit/>
          </a:bodyPr>
          <a:lstStyle>
            <a:lvl1pPr algn="ctr">
              <a:lnSpc>
                <a:spcPct val="125000"/>
              </a:lnSpc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977886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BC2989-2CED-47FB-8D23-FF60F2561E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429704-4AB7-47AB-8C1F-4C2E4C99A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348280-3106-454C-9D69-9BD1267B1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426433-6916-408B-BE80-EB35C693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37D1BF6-CA32-48D3-B8AE-5D5C621A7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F57E488F-AD89-4213-9093-5646DF323A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511" y="4114240"/>
            <a:ext cx="2382386" cy="61370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cap="all" spc="2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E31C9DEB-43A3-4514-9EB8-2CE147497B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511" y="4733168"/>
            <a:ext cx="2382386" cy="857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254EC399-E62D-401A-936C-2B26F8265F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4039" y="4114240"/>
            <a:ext cx="2382386" cy="61370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cap="all" spc="200" baseline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4F49DC18-7C09-4FFC-98BF-DC17FCE622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4039" y="4733168"/>
            <a:ext cx="2382386" cy="857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9D21F281-5009-4E28-B34E-218C36B33A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7567" y="4114240"/>
            <a:ext cx="2382386" cy="61370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75C2A3FB-F206-4ED3-A8BF-712D66D52D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7567" y="4733168"/>
            <a:ext cx="2382386" cy="857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433D1544-1248-444D-B0AC-C5B22E1D26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51094" y="4114240"/>
            <a:ext cx="2382386" cy="61370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cap="all" spc="200" baseline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9F4FDF38-0969-49B5-BE15-AB7D41B68D2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51094" y="4733168"/>
            <a:ext cx="2382386" cy="857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A749E3E6-EB0F-4108-9196-2A2DDD63E22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85758" y="2399173"/>
            <a:ext cx="1611892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  <a:defRPr sz="28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CA8E4A5D-4A2C-4FCA-9886-11A6692866A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52814" y="2399173"/>
            <a:ext cx="1611892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1000"/>
              </a:spcBef>
              <a:buNone/>
              <a:defRPr sz="2800" cap="all" spc="1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D12F1290-6B4C-49B8-BC26-3B433534C3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36341" y="2399173"/>
            <a:ext cx="1611892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1000"/>
              </a:spcBef>
              <a:buNone/>
              <a:defRPr sz="2800" cap="all" spc="100" baseline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0E60E704-AD01-4048-8D70-3F4CA25DA63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69286" y="2399173"/>
            <a:ext cx="1611892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1000"/>
              </a:spcBef>
              <a:buNone/>
              <a:defRPr sz="2800" cap="all" spc="100" baseline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4CB251EF-EB2B-4D32-A321-FEC37EAB8D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750" y="715939"/>
            <a:ext cx="4864608" cy="365760"/>
          </a:xfrm>
        </p:spPr>
        <p:txBody>
          <a:bodyPr anchor="t">
            <a:noAutofit/>
          </a:bodyPr>
          <a:lstStyle>
            <a:lvl1pPr>
              <a:defRPr sz="2800">
                <a:ln w="19050">
                  <a:solidFill>
                    <a:schemeClr val="bg1"/>
                  </a:solidFill>
                </a:ln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779173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9B8705-C027-4E12-892E-C32FF13296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0" y="0"/>
            <a:ext cx="12188620" cy="6858000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ED685DB5-FA77-4C19-88B8-5A8D733B42B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5012530" y="0"/>
            <a:ext cx="7196138" cy="686737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6919B-FFF8-4FED-8A44-48A7E600E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F28B0-8A34-4E86-9FE3-20BD880CD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E1CCB-96B6-4D9F-A932-D0EBDBD7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7CB735-9F66-41A8-8F1D-4B66FE1D1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1672143"/>
            <a:ext cx="6019802" cy="3513714"/>
          </a:xfrm>
          <a:solidFill>
            <a:schemeClr val="accent6">
              <a:alpha val="80000"/>
            </a:schemeClr>
          </a:solidFill>
        </p:spPr>
        <p:txBody>
          <a:bodyPr lIns="676656" tIns="795528"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4A51F916-D1A0-40B2-A894-1C597A7AAF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4575" y="3007594"/>
            <a:ext cx="4850550" cy="1731145"/>
          </a:xfrm>
        </p:spPr>
        <p:txBody>
          <a:bodyPr>
            <a:noAutofit/>
          </a:bodyPr>
          <a:lstStyle>
            <a:lvl1pPr marL="0" indent="0" algn="l">
              <a:lnSpc>
                <a:spcPct val="125000"/>
              </a:lnSpc>
              <a:buNone/>
              <a:defRPr sz="1400" spc="1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2361950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D2CF4D42-6C74-47FD-8195-943D55ADA87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275658-2C01-4217-AE99-DF0FDFFE4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913D93-CECF-4647-8DC2-8F7DD04E7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C60507-1EAA-4632-9D67-1BD599F4F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4639B-AD71-425C-BF07-356C0F14C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353381"/>
            <a:ext cx="5622878" cy="4151236"/>
          </a:xfrm>
          <a:solidFill>
            <a:schemeClr val="accent3">
              <a:alpha val="90000"/>
            </a:schemeClr>
          </a:solidFill>
        </p:spPr>
        <p:txBody>
          <a:bodyPr vert="horz" lIns="649224" tIns="749808" rIns="91440" bIns="45720" rtlCol="0" anchor="t">
            <a:noAutofit/>
          </a:bodyPr>
          <a:lstStyle>
            <a:lvl1pPr>
              <a:defRPr lang="en-US" sz="2800">
                <a:ln w="19050">
                  <a:solidFill>
                    <a:schemeClr val="bg1"/>
                  </a:solidFill>
                </a:ln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0"/>
              </a:spcBef>
              <a:buFont typeface="Arial" panose="020B0604020202020204" pitchFamily="34" charset="0"/>
            </a:pPr>
            <a:r>
              <a:rPr lang="en-US" dirty="0"/>
              <a:t>Click to add title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64CF3C46-90B8-467D-9D50-086B913570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993" y="2689071"/>
            <a:ext cx="4567209" cy="2212496"/>
          </a:xfrm>
        </p:spPr>
        <p:txBody>
          <a:bodyPr>
            <a:noAutofit/>
          </a:bodyPr>
          <a:lstStyle>
            <a:lvl1pPr marL="0" indent="0" algn="l">
              <a:lnSpc>
                <a:spcPct val="125000"/>
              </a:lnSpc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171803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10B86B2D-56E1-4FB2-8CC9-DBC6C0B6EB0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0" y="0"/>
            <a:ext cx="8153400" cy="685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1D70C38F-1ABB-4C86-972A-E388226700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65112" y="2326705"/>
            <a:ext cx="4114592" cy="2212496"/>
          </a:xfrm>
        </p:spPr>
        <p:txBody>
          <a:bodyPr>
            <a:noAutofit/>
          </a:bodyPr>
          <a:lstStyle>
            <a:lvl1pPr marL="0" indent="0" algn="l">
              <a:lnSpc>
                <a:spcPct val="125000"/>
              </a:lnSpc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9B0AE4-4C17-4975-A59C-4D9EFE58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FC9023-3371-40C0-A618-BF8AA20FF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221E28-544B-4D00-A151-341F3D7EC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907CF0-318A-401D-9F77-B63C65D29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52360" y="1728566"/>
            <a:ext cx="4127344" cy="724702"/>
          </a:xfrm>
        </p:spPr>
        <p:txBody>
          <a:bodyPr anchor="t">
            <a:noAutofit/>
          </a:bodyPr>
          <a:lstStyle>
            <a:lvl1pPr>
              <a:defRPr sz="2800">
                <a:ln w="19050">
                  <a:solidFill>
                    <a:schemeClr val="bg1"/>
                  </a:solidFill>
                </a:ln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98803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95BA1F-6B83-4358-A202-FD15470976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C10F8-CB40-4BDD-AA21-7DDC300FE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969F5-F9D0-4A38-8C6C-86005388F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33B3F-10CE-4363-805C-361CA4941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8EABAB15-C887-420D-92A1-24DBD62EE55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0" y="729926"/>
            <a:ext cx="3581400" cy="5388772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7E8EA93-3F05-4D28-8B15-91D6789458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46476" y="1921400"/>
            <a:ext cx="2289974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4EBCE5D-8795-44C7-8196-051689C6FE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46476" y="2245710"/>
            <a:ext cx="2289974" cy="17395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195044F5-86E3-4A1C-B3C8-6E3422E5B4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65518" y="2245710"/>
            <a:ext cx="2289974" cy="17395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4C9BA1BF-0690-4DB5-9BBC-31D1948D82A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46476" y="4443157"/>
            <a:ext cx="2289974" cy="14632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0D187952-9422-42DE-B163-B764E0D099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65519" y="4451209"/>
            <a:ext cx="2289972" cy="14571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54291470-2EE9-46D8-8083-E4523DCE52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65517" y="1921400"/>
            <a:ext cx="2289974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7B8E7E2-50C1-429D-A8C5-C098CDADCF3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46476" y="4118846"/>
            <a:ext cx="2289974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09DB38C9-BBE5-4212-87C2-D9B34A47075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65518" y="4118846"/>
            <a:ext cx="2289972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EA61E342-2B6C-4379-A3B3-8D1B338F65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17910" y="1921400"/>
            <a:ext cx="2289974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4F39B769-D212-4C11-B6CB-0423DD10599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17910" y="2245710"/>
            <a:ext cx="2289974" cy="17395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47FF8E-011E-46E6-9F4D-DAD4830958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5516" y="1185284"/>
            <a:ext cx="7288284" cy="46949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>
                <a:ln w="19050">
                  <a:solidFill>
                    <a:schemeClr val="accent5"/>
                  </a:solidFill>
                </a:ln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057735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781AFB-2572-4954-B05E-84CDE1D883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750850-5ECD-4AA5-8EF0-70C6EA291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6B04CF-8972-48CE-B427-B542AF911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864ACC-F262-4128-BC17-FCB29BEF0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717CFF16-7992-46DD-8151-F55B030057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06711" y="1335193"/>
            <a:ext cx="285909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EBADC1C2-D36B-4AFE-8824-DE6D0FB513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06711" y="1639822"/>
            <a:ext cx="2859090" cy="14753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F1632658-DE5C-4EA2-83DE-AB456D9D76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67309" y="1639822"/>
            <a:ext cx="2859091" cy="15177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6A6D61C-C33C-46D5-B2C5-6C6A7C143A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06711" y="3837269"/>
            <a:ext cx="2859090" cy="15333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A4E6A96-585A-4265-900D-17D98121F54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67310" y="3845321"/>
            <a:ext cx="2859089" cy="15269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8B8437C-1550-4581-911A-98BEA151A4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67308" y="1335193"/>
            <a:ext cx="285909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04DF1AD6-E51A-4D19-A9C8-CCAFE9E9B2A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06711" y="3532639"/>
            <a:ext cx="285909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A3656830-2B4C-4F48-8EBD-F8C80C353F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67309" y="3532639"/>
            <a:ext cx="2859089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3D6999-ED11-424C-91FD-1ECD0CB9D2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4299" y="2768600"/>
            <a:ext cx="2956810" cy="1129164"/>
          </a:xfrm>
        </p:spPr>
        <p:txBody>
          <a:bodyPr anchor="t">
            <a:normAutofit/>
          </a:bodyPr>
          <a:lstStyle>
            <a:lvl1pPr>
              <a:lnSpc>
                <a:spcPct val="125000"/>
              </a:lnSpc>
              <a:defRPr sz="2800">
                <a:ln w="19050">
                  <a:solidFill>
                    <a:schemeClr val="bg1"/>
                  </a:solidFill>
                </a:ln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749148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0CE26C-A8CF-4DC0-9913-86FF0ED876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DD4FC6-591F-4220-A331-724C4FE41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506146-DCCA-4419-9FC3-7F33AEABA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DEDAF2-5575-4164-9610-7906C2033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0C598512-93DF-4C00-A3BC-4CFF184217A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0484" y="3639417"/>
            <a:ext cx="2383764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all" spc="200" baseline="0">
                <a:solidFill>
                  <a:schemeClr val="accent5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9AFC7B8A-881F-4E97-91D4-F41DFA6D8F8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0484" y="3965866"/>
            <a:ext cx="2383764" cy="112608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77B10018-89A9-49C8-8DCE-621EF9328C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78982" y="3969554"/>
            <a:ext cx="2383764" cy="112608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342C0572-2FB8-4C18-AD74-75A1653213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7478" y="3953422"/>
            <a:ext cx="2383765" cy="112608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3495EE04-F172-4AD4-8FE7-4A03B1CE4F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88445" y="3953422"/>
            <a:ext cx="2383765" cy="112608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F23ABA12-4A7C-42A2-9A8E-9E7F1A2BB23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19503" y="3639417"/>
            <a:ext cx="2502719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all" spc="200" baseline="0">
                <a:solidFill>
                  <a:schemeClr val="accent5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1E11CB21-11BD-400A-BC43-71A9AFA9282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37478" y="3639417"/>
            <a:ext cx="2383765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all" spc="200" baseline="0">
                <a:solidFill>
                  <a:schemeClr val="accent5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02DE0CA8-2A1F-49D8-B9B6-BF353B9808C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88445" y="3639417"/>
            <a:ext cx="2383765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all" spc="200" baseline="0">
                <a:solidFill>
                  <a:schemeClr val="accent5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5D3DD0-ED40-47C1-B841-046E1D918B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2697" y="1581912"/>
            <a:ext cx="7286605" cy="634323"/>
          </a:xfrm>
        </p:spPr>
        <p:txBody>
          <a:bodyPr>
            <a:normAutofit/>
          </a:bodyPr>
          <a:lstStyle>
            <a:lvl1pPr algn="ctr">
              <a:lnSpc>
                <a:spcPct val="125000"/>
              </a:lnSpc>
              <a:defRPr sz="2800">
                <a:ln w="19050">
                  <a:solidFill>
                    <a:schemeClr val="bg1"/>
                  </a:solidFill>
                </a:ln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3C97099-E767-429A-80C6-731FB9D295F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510614" y="2847098"/>
            <a:ext cx="603504" cy="6035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E2E22B87-E0E3-4234-B4FA-C9FC97DEDCB3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369110" y="2847098"/>
            <a:ext cx="603504" cy="6035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8EF1B794-5E10-4558-B229-0D8F5895CCAE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227608" y="2847098"/>
            <a:ext cx="603504" cy="6035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5ECB6791-2C34-417D-9AB9-03C9A8BBDF91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10078575" y="2847098"/>
            <a:ext cx="603504" cy="6035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192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C8E50C-1C7A-4E62-B38F-3E12A174C8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0" y="0"/>
            <a:ext cx="12188620" cy="6858000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7AF7405C-6DF9-4409-85F0-8C1DCCC0AC6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570" y="729926"/>
            <a:ext cx="6456836" cy="5388772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883B71-4A78-4B93-97F2-F54D7DC100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7704" y="1881922"/>
            <a:ext cx="5749200" cy="3084630"/>
          </a:xfrm>
          <a:solidFill>
            <a:schemeClr val="bg2">
              <a:alpha val="93000"/>
            </a:schemeClr>
          </a:solidFill>
        </p:spPr>
        <p:txBody>
          <a:bodyPr lIns="694944" tIns="713232" anchor="t">
            <a:normAutofit/>
          </a:bodyPr>
          <a:lstStyle>
            <a:lvl1pPr algn="l">
              <a:lnSpc>
                <a:spcPct val="100000"/>
              </a:lnSpc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83F286D7-A050-456B-BDD3-3FFAA21A80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79405" y="3201410"/>
            <a:ext cx="4614604" cy="1291638"/>
          </a:xfrm>
        </p:spPr>
        <p:txBody>
          <a:bodyPr>
            <a:noAutofit/>
          </a:bodyPr>
          <a:lstStyle>
            <a:lvl1pPr marL="0" indent="0" algn="l">
              <a:lnSpc>
                <a:spcPct val="125000"/>
              </a:lnSpc>
              <a:buNone/>
              <a:defRPr sz="1400" spc="1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927E28-2C60-4D18-8BB3-DC9627E13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90EE45-541D-483E-A0B8-5997A2F98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4E100B-E96A-45D4-9553-51CF2CBA5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124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ny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E757B982-FF4B-4902-B808-FC325983FD9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0" y="0"/>
            <a:ext cx="12192000" cy="685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7337BF-9564-499D-91CE-9DDD9C9693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3350" y="1371599"/>
            <a:ext cx="9385300" cy="985791"/>
          </a:xfrm>
        </p:spPr>
        <p:txBody>
          <a:bodyPr>
            <a:noAutofit/>
          </a:bodyPr>
          <a:lstStyle>
            <a:lvl1pPr algn="ctr">
              <a:defRPr sz="5400">
                <a:ln w="19050">
                  <a:solidFill>
                    <a:schemeClr val="accent5"/>
                  </a:solidFill>
                </a:ln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27900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684757-E21D-414B-B627-1E0D15F89C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0" y="0"/>
            <a:ext cx="12188620" cy="6858000"/>
          </a:xfrm>
          <a:prstGeom prst="rect">
            <a:avLst/>
          </a:prstGeom>
        </p:spPr>
      </p:pic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927250C7-CB58-468C-B8BB-17DB85D4F24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11738" y="0"/>
            <a:ext cx="7196930" cy="686737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6BB3F6-84AB-40BA-9D7D-7C1E13C0E1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1036629"/>
            <a:ext cx="6007099" cy="4784742"/>
          </a:xfrm>
          <a:solidFill>
            <a:schemeClr val="accent6">
              <a:alpha val="80000"/>
            </a:schemeClr>
          </a:solidFill>
        </p:spPr>
        <p:txBody>
          <a:bodyPr lIns="822960" tIns="640080" anchor="t">
            <a:normAutofit/>
          </a:bodyPr>
          <a:lstStyle>
            <a:lvl1pPr algn="l">
              <a:lnSpc>
                <a:spcPct val="100000"/>
              </a:lnSpc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6A7AB969-4D8E-41B0-A403-6D1D41CD516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9016" y="2368506"/>
            <a:ext cx="477103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spc="2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8F82904-47D8-4EB9-A697-8ED11274C4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9017" y="2605040"/>
            <a:ext cx="4771030" cy="8010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44501739-C457-4C98-A458-5B3639CFB8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9016" y="3544629"/>
            <a:ext cx="477103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spc="2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503766A8-C36E-4337-9DB4-358A28B7431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9017" y="3781163"/>
            <a:ext cx="4771030" cy="8010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F947925-2465-45AC-9A1E-7153477BBEE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9016" y="4739239"/>
            <a:ext cx="477103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spc="2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6FC86B0E-A85D-444A-BC2A-B7A5FF1D48D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9017" y="4975773"/>
            <a:ext cx="4771030" cy="5468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A930A0-A89C-48EB-A039-375BDA735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2A2494-B27D-418F-9D5E-8DE4FFB49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B0DC46-AFFB-4CCA-B5AE-7028C4E26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967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27D588-C832-4149-9B9F-D817459D8B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0" y="0"/>
            <a:ext cx="12188620" cy="6858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10CE2C-509A-4C33-AB34-6F278F117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F06B8C-060C-4139-B354-239A56BB3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BE7C0-2680-40FD-88E4-27D6E7775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01941F94-25C7-46EC-89FE-B12B54F77C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075" y="4076963"/>
            <a:ext cx="3035881" cy="1485635"/>
          </a:xfrm>
          <a:prstGeom prst="rect">
            <a:avLst/>
          </a:prstGeom>
        </p:spPr>
        <p:txBody>
          <a:bodyPr anchor="t"/>
          <a:lstStyle>
            <a:lvl1pPr marL="0" indent="0" algn="r">
              <a:lnSpc>
                <a:spcPct val="150000"/>
              </a:lnSpc>
              <a:spcBef>
                <a:spcPts val="0"/>
              </a:spcBef>
              <a:buClr>
                <a:schemeClr val="accent6"/>
              </a:buClr>
              <a:buFont typeface="Courier New" panose="02070309020205020404" pitchFamily="49" charset="0"/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DE2747E-A71B-4917-8960-56D4F927D8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1068" y="2806964"/>
            <a:ext cx="2693128" cy="991689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4000" kern="0" cap="all" spc="4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B3830FC7-44D5-48CD-AA84-4E262F2EB8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89632" y="4076963"/>
            <a:ext cx="3035880" cy="1485635"/>
          </a:xfrm>
          <a:prstGeom prst="rect">
            <a:avLst/>
          </a:prstGeom>
        </p:spPr>
        <p:txBody>
          <a:bodyPr anchor="t"/>
          <a:lstStyle>
            <a:lvl1pPr marL="0" indent="0" algn="r">
              <a:lnSpc>
                <a:spcPct val="150000"/>
              </a:lnSpc>
              <a:spcBef>
                <a:spcPts val="0"/>
              </a:spcBef>
              <a:buClr>
                <a:schemeClr val="accent6"/>
              </a:buClr>
              <a:buFont typeface="Courier New" panose="02070309020205020404" pitchFamily="49" charset="0"/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1F423C9-E1B4-4BD9-98A5-9397C32447D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63187" y="4076963"/>
            <a:ext cx="3023761" cy="1485635"/>
          </a:xfrm>
          <a:prstGeom prst="rect">
            <a:avLst/>
          </a:prstGeom>
        </p:spPr>
        <p:txBody>
          <a:bodyPr anchor="t"/>
          <a:lstStyle>
            <a:lvl1pPr marL="0" indent="0" algn="r">
              <a:lnSpc>
                <a:spcPct val="150000"/>
              </a:lnSpc>
              <a:spcBef>
                <a:spcPts val="0"/>
              </a:spcBef>
              <a:buClr>
                <a:schemeClr val="accent6"/>
              </a:buClr>
              <a:buFont typeface="Courier New" panose="02070309020205020404" pitchFamily="49" charset="0"/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DF3CDE-1C08-4B0C-8DC3-9FCBBD3E61D4}"/>
              </a:ext>
            </a:extLst>
          </p:cNvPr>
          <p:cNvCxnSpPr>
            <a:cxnSpLocks/>
          </p:cNvCxnSpPr>
          <p:nvPr userDrawn="1"/>
        </p:nvCxnSpPr>
        <p:spPr>
          <a:xfrm>
            <a:off x="832513" y="3939883"/>
            <a:ext cx="2903678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C026C956-C6C4-4010-889F-B8D76203646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73324" y="2806964"/>
            <a:ext cx="2693128" cy="991689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4000" kern="0" cap="all" spc="4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A4D363AD-B16F-46C4-9856-EA9EAC699E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40173" y="2806964"/>
            <a:ext cx="2693128" cy="991689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4000" kern="0" cap="all" spc="4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6E9BAEE-70B0-4F15-B6B7-D5AE0227618F}"/>
              </a:ext>
            </a:extLst>
          </p:cNvPr>
          <p:cNvCxnSpPr>
            <a:cxnSpLocks/>
          </p:cNvCxnSpPr>
          <p:nvPr userDrawn="1"/>
        </p:nvCxnSpPr>
        <p:spPr>
          <a:xfrm>
            <a:off x="4699359" y="3939883"/>
            <a:ext cx="2903678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F0848BB-EF65-4D43-AC18-9C4F4749CA6D}"/>
              </a:ext>
            </a:extLst>
          </p:cNvPr>
          <p:cNvCxnSpPr>
            <a:cxnSpLocks/>
          </p:cNvCxnSpPr>
          <p:nvPr userDrawn="1"/>
        </p:nvCxnSpPr>
        <p:spPr>
          <a:xfrm>
            <a:off x="8566207" y="3939883"/>
            <a:ext cx="2903678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7CA7F01-3F2D-4396-A7D4-3D21C56D7F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9016" y="1643321"/>
            <a:ext cx="4856634" cy="46634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>
                <a:ln w="19050">
                  <a:solidFill>
                    <a:schemeClr val="accent5"/>
                  </a:solidFill>
                </a:ln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92045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30B4CC-1CD5-414E-92CD-721B331F6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A47427-FA4C-4262-9C2A-A640B569D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E89D4-4BDC-4CC9-959B-0D2E0BEB89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100" baseline="0">
                <a:solidFill>
                  <a:schemeClr val="bg1">
                    <a:lumMod val="9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defRPr>
            </a:lvl1pPr>
          </a:lstStyle>
          <a:p>
            <a:r>
              <a:rPr lang="en-US" dirty="0"/>
              <a:t>8/06/20XX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285D2-5742-46C4-A6B1-B07CC6823A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100" baseline="0">
                <a:solidFill>
                  <a:schemeClr val="bg1">
                    <a:lumMod val="9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7CF20-6E1A-4F87-A039-3C59B25DA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100" baseline="0">
                <a:solidFill>
                  <a:schemeClr val="bg1">
                    <a:lumMod val="9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defRPr>
            </a:lvl1pPr>
          </a:lstStyle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822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</p:sldLayoutIdLs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400" baseline="0">
          <a:ln w="19050">
            <a:solidFill>
              <a:schemeClr val="accent2"/>
            </a:solidFill>
          </a:ln>
          <a:noFill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bstract spiral on blue tech background">
            <a:extLst>
              <a:ext uri="{FF2B5EF4-FFF2-40B4-BE49-F238E27FC236}">
                <a16:creationId xmlns:a16="http://schemas.microsoft.com/office/drawing/2014/main" id="{6E21D6A8-E305-9732-4FA4-B5D127F4B5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60" r="10060"/>
          <a:stretch/>
        </p:blipFill>
        <p:spPr>
          <a:xfrm>
            <a:off x="941806" y="739303"/>
            <a:ext cx="5717881" cy="4772035"/>
          </a:xfrm>
          <a:prstGeom prst="rect">
            <a:avLst/>
          </a:prstGeom>
          <a:noFill/>
        </p:spPr>
      </p:pic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06774A57-DC9F-44C5-B707-3B57BDBE443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402E4C0-AD5E-4E8C-9F21-7CCE474BDCEB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F5D0AD-E1C6-2D6A-CF2E-341DA8C1B951}"/>
              </a:ext>
            </a:extLst>
          </p:cNvPr>
          <p:cNvSpPr txBox="1"/>
          <p:nvPr/>
        </p:nvSpPr>
        <p:spPr>
          <a:xfrm>
            <a:off x="6987678" y="838694"/>
            <a:ext cx="466807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CEIS106 </a:t>
            </a:r>
          </a:p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FINAL COURSE PROJECT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D97540-5CCE-9F92-8ED6-1CD222584F63}"/>
              </a:ext>
            </a:extLst>
          </p:cNvPr>
          <p:cNvSpPr txBox="1"/>
          <p:nvPr/>
        </p:nvSpPr>
        <p:spPr>
          <a:xfrm>
            <a:off x="6987678" y="3906078"/>
            <a:ext cx="45720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 Times Roman"/>
              </a:rPr>
              <a:t>Professor Charlotte McKenzie</a:t>
            </a:r>
          </a:p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 Times Roman"/>
              </a:rPr>
              <a:t>Takeyha Thompson-Green </a:t>
            </a:r>
          </a:p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 Times Roman"/>
              </a:rPr>
              <a:t>July Session 2023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37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08226-4335-4EA1-9B2D-CDE1FBD8D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420326-0531-30A2-93D8-5D2640F8D4C3}"/>
              </a:ext>
            </a:extLst>
          </p:cNvPr>
          <p:cNvSpPr txBox="1"/>
          <p:nvPr/>
        </p:nvSpPr>
        <p:spPr>
          <a:xfrm>
            <a:off x="432633" y="559549"/>
            <a:ext cx="409827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CHANGE SCRIPT FILE PERMISSIONS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C6441D-54A3-097F-C0E0-68A004F632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9"/>
          <a:stretch/>
        </p:blipFill>
        <p:spPr>
          <a:xfrm>
            <a:off x="5110888" y="559549"/>
            <a:ext cx="6824108" cy="4984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F0E7B7-3604-E2B0-7048-125F8E322945}"/>
              </a:ext>
            </a:extLst>
          </p:cNvPr>
          <p:cNvSpPr txBox="1"/>
          <p:nvPr/>
        </p:nvSpPr>
        <p:spPr>
          <a:xfrm>
            <a:off x="357027" y="2651839"/>
            <a:ext cx="60977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Take a screenshot of the output in Step 5.</a:t>
            </a:r>
          </a:p>
        </p:txBody>
      </p:sp>
    </p:spTree>
    <p:extLst>
      <p:ext uri="{BB962C8B-B14F-4D97-AF65-F5344CB8AC3E}">
        <p14:creationId xmlns:p14="http://schemas.microsoft.com/office/powerpoint/2010/main" val="757717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08226-4335-4EA1-9B2D-CDE1FBD8D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8710BA-9DD2-1193-4C5A-92511D377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530" y="377266"/>
            <a:ext cx="6214670" cy="54188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CA0DE4-7295-4014-AF38-5309A1011D41}"/>
              </a:ext>
            </a:extLst>
          </p:cNvPr>
          <p:cNvSpPr txBox="1"/>
          <p:nvPr/>
        </p:nvSpPr>
        <p:spPr>
          <a:xfrm>
            <a:off x="304800" y="459460"/>
            <a:ext cx="41834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SET THE PATH VARIABLE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400689-473E-A87A-6CFA-0B5C9FA49D9B}"/>
              </a:ext>
            </a:extLst>
          </p:cNvPr>
          <p:cNvSpPr txBox="1"/>
          <p:nvPr/>
        </p:nvSpPr>
        <p:spPr>
          <a:xfrm>
            <a:off x="304800" y="2537986"/>
            <a:ext cx="45327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Take a screenshot of the output in Step 6.</a:t>
            </a:r>
          </a:p>
        </p:txBody>
      </p:sp>
    </p:spTree>
    <p:extLst>
      <p:ext uri="{BB962C8B-B14F-4D97-AF65-F5344CB8AC3E}">
        <p14:creationId xmlns:p14="http://schemas.microsoft.com/office/powerpoint/2010/main" val="2256123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08226-4335-4EA1-9B2D-CDE1FBD8D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CA0DE4-7295-4014-AF38-5309A1011D41}"/>
              </a:ext>
            </a:extLst>
          </p:cNvPr>
          <p:cNvSpPr txBox="1"/>
          <p:nvPr/>
        </p:nvSpPr>
        <p:spPr>
          <a:xfrm>
            <a:off x="274320" y="458925"/>
            <a:ext cx="499594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MAKE THE PATH VARIABLE PERMANENT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779FA7-1E95-AF6F-2DA9-98A409FB7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479" y="572115"/>
            <a:ext cx="6656267" cy="50992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B69C6D-CE5F-41E5-F5B1-B9FB4BE6B067}"/>
              </a:ext>
            </a:extLst>
          </p:cNvPr>
          <p:cNvSpPr txBox="1"/>
          <p:nvPr/>
        </p:nvSpPr>
        <p:spPr>
          <a:xfrm>
            <a:off x="274320" y="2620582"/>
            <a:ext cx="42771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Run the </a:t>
            </a:r>
            <a:r>
              <a:rPr lang="en-US" sz="1800" i="1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todolist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 script before and after making the PATH variable permanent. Take a screenshot of both Terminal windows.</a:t>
            </a:r>
            <a:endParaRPr lang="en-US" dirty="0">
              <a:solidFill>
                <a:schemeClr val="bg1">
                  <a:lumMod val="95000"/>
                </a:schemeClr>
              </a:solidFill>
              <a:latin typeface="New Times Roman"/>
            </a:endParaRPr>
          </a:p>
        </p:txBody>
      </p:sp>
    </p:spTree>
    <p:extLst>
      <p:ext uri="{BB962C8B-B14F-4D97-AF65-F5344CB8AC3E}">
        <p14:creationId xmlns:p14="http://schemas.microsoft.com/office/powerpoint/2010/main" val="3206966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6" descr="Frequency wave of vibrant colors">
            <a:extLst>
              <a:ext uri="{FF2B5EF4-FFF2-40B4-BE49-F238E27FC236}">
                <a16:creationId xmlns:a16="http://schemas.microsoft.com/office/drawing/2014/main" id="{99832064-71DC-4D4A-BF64-B140BE0DBC6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2482" b="12482"/>
          <a:stretch/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C19113-FBF3-FB72-235F-75671D755F99}"/>
              </a:ext>
            </a:extLst>
          </p:cNvPr>
          <p:cNvSpPr txBox="1"/>
          <p:nvPr/>
        </p:nvSpPr>
        <p:spPr>
          <a:xfrm>
            <a:off x="1026544" y="2648700"/>
            <a:ext cx="108088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USER AND GROUP MANAGEMENT</a:t>
            </a:r>
          </a:p>
          <a:p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94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1EE91C2-7D0C-09D6-8B2A-343B460138EE}"/>
              </a:ext>
            </a:extLst>
          </p:cNvPr>
          <p:cNvSpPr txBox="1"/>
          <p:nvPr/>
        </p:nvSpPr>
        <p:spPr>
          <a:xfrm>
            <a:off x="782954" y="273515"/>
            <a:ext cx="100235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    ADD USERS AND GROUPS IN CLI</a:t>
            </a:r>
            <a:endParaRPr lang="en-US" sz="36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740833-F343-B08F-FA30-A7F3BFAF0D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35"/>
          <a:stretch/>
        </p:blipFill>
        <p:spPr>
          <a:xfrm>
            <a:off x="542776" y="5541867"/>
            <a:ext cx="2517866" cy="2012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DAF2E7-3CD7-BA92-9BDE-13AAB08B0482}"/>
              </a:ext>
            </a:extLst>
          </p:cNvPr>
          <p:cNvSpPr txBox="1"/>
          <p:nvPr/>
        </p:nvSpPr>
        <p:spPr>
          <a:xfrm>
            <a:off x="394335" y="1694660"/>
            <a:ext cx="6097384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1. What does the </a:t>
            </a:r>
            <a:r>
              <a:rPr lang="en-US" sz="2000" i="1" dirty="0">
                <a:solidFill>
                  <a:schemeClr val="bg1"/>
                </a:solidFill>
              </a:rPr>
              <a:t>–m</a:t>
            </a:r>
            <a:r>
              <a:rPr lang="en-US" sz="2000" dirty="0">
                <a:solidFill>
                  <a:schemeClr val="bg1"/>
                </a:solidFill>
              </a:rPr>
              <a:t> option in the useradd command do?</a:t>
            </a:r>
          </a:p>
          <a:p>
            <a:r>
              <a:rPr lang="en-US" dirty="0">
                <a:solidFill>
                  <a:schemeClr val="bg1"/>
                </a:solidFill>
              </a:rPr>
              <a:t>Answer here:</a:t>
            </a:r>
          </a:p>
          <a:p>
            <a:r>
              <a:rPr lang="en-US" dirty="0">
                <a:solidFill>
                  <a:schemeClr val="bg1"/>
                </a:solidFill>
              </a:rPr>
              <a:t>The –m option tells the useradd command to create a home directory for the new user </a:t>
            </a:r>
          </a:p>
          <a:p>
            <a:r>
              <a:rPr lang="en-US" sz="2000" dirty="0">
                <a:solidFill>
                  <a:schemeClr val="bg1"/>
                </a:solidFill>
              </a:rPr>
              <a:t>2. What does the </a:t>
            </a:r>
            <a:r>
              <a:rPr lang="en-US" sz="2000" i="1" dirty="0">
                <a:solidFill>
                  <a:schemeClr val="bg1"/>
                </a:solidFill>
              </a:rPr>
              <a:t>-3</a:t>
            </a:r>
            <a:r>
              <a:rPr lang="en-US" sz="2000" dirty="0">
                <a:solidFill>
                  <a:schemeClr val="bg1"/>
                </a:solidFill>
              </a:rPr>
              <a:t> option in the tail command do?</a:t>
            </a:r>
          </a:p>
          <a:p>
            <a:r>
              <a:rPr lang="en-US" dirty="0">
                <a:solidFill>
                  <a:schemeClr val="bg1"/>
                </a:solidFill>
              </a:rPr>
              <a:t>Answer here:</a:t>
            </a:r>
          </a:p>
          <a:p>
            <a:r>
              <a:rPr lang="en-US" dirty="0">
                <a:solidFill>
                  <a:schemeClr val="bg1"/>
                </a:solidFill>
              </a:rPr>
              <a:t>The -3 option tells the tail command how many lines to show from the end of the file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3. Which line of the </a:t>
            </a:r>
            <a:r>
              <a:rPr lang="en-US" sz="2000" i="1" dirty="0">
                <a:solidFill>
                  <a:schemeClr val="bg1"/>
                </a:solidFill>
              </a:rPr>
              <a:t>/etc/group </a:t>
            </a:r>
            <a:r>
              <a:rPr lang="en-US" sz="2000" dirty="0">
                <a:solidFill>
                  <a:schemeClr val="bg1"/>
                </a:solidFill>
              </a:rPr>
              <a:t>file lists members of the “students” group? Copy it here.</a:t>
            </a:r>
          </a:p>
          <a:p>
            <a:r>
              <a:rPr lang="en-US" dirty="0">
                <a:solidFill>
                  <a:schemeClr val="bg1"/>
                </a:solidFill>
              </a:rPr>
              <a:t>Answer here:</a:t>
            </a:r>
          </a:p>
        </p:txBody>
      </p:sp>
      <p:pic>
        <p:nvPicPr>
          <p:cNvPr id="22" name="Graphic 21" descr="Group of men with solid fill">
            <a:extLst>
              <a:ext uri="{FF2B5EF4-FFF2-40B4-BE49-F238E27FC236}">
                <a16:creationId xmlns:a16="http://schemas.microsoft.com/office/drawing/2014/main" id="{A9FD90F0-FCBF-0BD0-D6FD-51A5411B8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47463" y="2006849"/>
            <a:ext cx="3421362" cy="342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346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1EE91C2-7D0C-09D6-8B2A-343B460138EE}"/>
              </a:ext>
            </a:extLst>
          </p:cNvPr>
          <p:cNvSpPr txBox="1"/>
          <p:nvPr/>
        </p:nvSpPr>
        <p:spPr>
          <a:xfrm>
            <a:off x="434012" y="698398"/>
            <a:ext cx="49496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TEST USER AND GROUP SETTINGS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BB2F5B-BC10-F0DB-D2A6-D619EC2A0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766" y="801384"/>
            <a:ext cx="5984222" cy="5482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2B66E8-4BC3-F9A4-21A1-5D9DD721DB03}"/>
              </a:ext>
            </a:extLst>
          </p:cNvPr>
          <p:cNvSpPr txBox="1"/>
          <p:nvPr/>
        </p:nvSpPr>
        <p:spPr>
          <a:xfrm>
            <a:off x="521413" y="2918129"/>
            <a:ext cx="60977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Take a screenshot of the output in Step 6.</a:t>
            </a:r>
          </a:p>
        </p:txBody>
      </p:sp>
    </p:spTree>
    <p:extLst>
      <p:ext uri="{BB962C8B-B14F-4D97-AF65-F5344CB8AC3E}">
        <p14:creationId xmlns:p14="http://schemas.microsoft.com/office/powerpoint/2010/main" val="1531857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F80C99-C01B-5B70-0E80-47A62348D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t>16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C94C65-85AE-A628-2374-B5265C210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945" y="678094"/>
            <a:ext cx="6585501" cy="51781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663361-661E-B5E0-E98F-012FB1B7F676}"/>
              </a:ext>
            </a:extLst>
          </p:cNvPr>
          <p:cNvSpPr txBox="1"/>
          <p:nvPr/>
        </p:nvSpPr>
        <p:spPr>
          <a:xfrm>
            <a:off x="302137" y="529351"/>
            <a:ext cx="43882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ADD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 USERS IN GUI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2E8260-A8F3-07EA-144D-71447184E1FD}"/>
              </a:ext>
            </a:extLst>
          </p:cNvPr>
          <p:cNvSpPr txBox="1"/>
          <p:nvPr/>
        </p:nvSpPr>
        <p:spPr>
          <a:xfrm>
            <a:off x="183752" y="2418145"/>
            <a:ext cx="46250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Take a screenshot of the output in Step 9</a:t>
            </a:r>
            <a:r>
              <a:rPr lang="en-US" sz="1800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477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B27C9-FAA1-490A-8DE2-9BAA5B177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6C9B69-B12D-A260-2F6B-509DF2B7341F}"/>
              </a:ext>
            </a:extLst>
          </p:cNvPr>
          <p:cNvSpPr txBox="1"/>
          <p:nvPr/>
        </p:nvSpPr>
        <p:spPr>
          <a:xfrm>
            <a:off x="313012" y="573568"/>
            <a:ext cx="51860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REMOVE USERS AND GROUPS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23F360-7C6F-20D6-FED5-5890775A1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281" y="719191"/>
            <a:ext cx="3595725" cy="42548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9E281E-617B-C09E-95A2-342153D015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5" t="1409" r="-1675" b="-429"/>
          <a:stretch/>
        </p:blipFill>
        <p:spPr>
          <a:xfrm>
            <a:off x="8804953" y="719191"/>
            <a:ext cx="3353060" cy="42548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B136F2-78A2-821A-E870-0723C6FF33D7}"/>
              </a:ext>
            </a:extLst>
          </p:cNvPr>
          <p:cNvSpPr txBox="1"/>
          <p:nvPr/>
        </p:nvSpPr>
        <p:spPr>
          <a:xfrm>
            <a:off x="313012" y="2318356"/>
            <a:ext cx="48836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Take a screenshot of the log on page with three user accounts.</a:t>
            </a: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Take a screenshot of the log on page with only your user account (i.e., student).</a:t>
            </a:r>
          </a:p>
        </p:txBody>
      </p:sp>
    </p:spTree>
    <p:extLst>
      <p:ext uri="{BB962C8B-B14F-4D97-AF65-F5344CB8AC3E}">
        <p14:creationId xmlns:p14="http://schemas.microsoft.com/office/powerpoint/2010/main" val="3474899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6" descr="Frequency wave of vibrant colors">
            <a:extLst>
              <a:ext uri="{FF2B5EF4-FFF2-40B4-BE49-F238E27FC236}">
                <a16:creationId xmlns:a16="http://schemas.microsoft.com/office/drawing/2014/main" id="{99832064-71DC-4D4A-BF64-B140BE0DBC6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2482" b="12482"/>
          <a:stretch/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C19113-FBF3-FB72-235F-75671D755F99}"/>
              </a:ext>
            </a:extLst>
          </p:cNvPr>
          <p:cNvSpPr txBox="1"/>
          <p:nvPr/>
        </p:nvSpPr>
        <p:spPr>
          <a:xfrm>
            <a:off x="2249556" y="2782669"/>
            <a:ext cx="7692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NETWORK CONFIGURATION</a:t>
            </a:r>
          </a:p>
        </p:txBody>
      </p:sp>
    </p:spTree>
    <p:extLst>
      <p:ext uri="{BB962C8B-B14F-4D97-AF65-F5344CB8AC3E}">
        <p14:creationId xmlns:p14="http://schemas.microsoft.com/office/powerpoint/2010/main" val="287644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B27C9-FAA1-490A-8DE2-9BAA5B177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88D212-D1B3-139C-3B50-FC243A6FFED8}"/>
              </a:ext>
            </a:extLst>
          </p:cNvPr>
          <p:cNvSpPr txBox="1"/>
          <p:nvPr/>
        </p:nvSpPr>
        <p:spPr>
          <a:xfrm>
            <a:off x="691688" y="376227"/>
            <a:ext cx="108086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DISCOVER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HOST IP CONFIGURATIONS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D38FDC-E67C-B924-BE3B-1A57A9D37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423" y="2044650"/>
            <a:ext cx="6475600" cy="36881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F7D1DE-48BC-6DEA-25F6-43E38FA63410}"/>
              </a:ext>
            </a:extLst>
          </p:cNvPr>
          <p:cNvSpPr/>
          <p:nvPr/>
        </p:nvSpPr>
        <p:spPr>
          <a:xfrm>
            <a:off x="5762581" y="1570203"/>
            <a:ext cx="50602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 Times Roman"/>
              </a:rPr>
              <a:t> Take a screen capture of the output in Step 12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11057F-E949-E902-6516-4AF546BC0C52}"/>
              </a:ext>
            </a:extLst>
          </p:cNvPr>
          <p:cNvSpPr txBox="1"/>
          <p:nvPr/>
        </p:nvSpPr>
        <p:spPr>
          <a:xfrm>
            <a:off x="138560" y="1970313"/>
            <a:ext cx="531986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What is the IP address of your Ubuntu machine?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Answer here: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192.168.1.108</a:t>
            </a:r>
          </a:p>
          <a:p>
            <a:r>
              <a:rPr lang="en-US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What is the IP address of its default gateway?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Answer here: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192.168.1.1</a:t>
            </a:r>
          </a:p>
          <a:p>
            <a:r>
              <a:rPr lang="en-US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What is the IP address of its DHCP server?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Answer here:</a:t>
            </a:r>
          </a:p>
          <a:p>
            <a:r>
              <a:rPr lang="en-US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192.168.1.1</a:t>
            </a:r>
          </a:p>
          <a:p>
            <a:r>
              <a:rPr lang="en-US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What is the IP address of its DNS server?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Answer here: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192.168.1.1</a:t>
            </a:r>
          </a:p>
        </p:txBody>
      </p:sp>
    </p:spTree>
    <p:extLst>
      <p:ext uri="{BB962C8B-B14F-4D97-AF65-F5344CB8AC3E}">
        <p14:creationId xmlns:p14="http://schemas.microsoft.com/office/powerpoint/2010/main" val="213993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EDB7BD-1378-303D-E077-596CBDD8253D}"/>
              </a:ext>
            </a:extLst>
          </p:cNvPr>
          <p:cNvSpPr txBox="1"/>
          <p:nvPr/>
        </p:nvSpPr>
        <p:spPr>
          <a:xfrm>
            <a:off x="3205091" y="530524"/>
            <a:ext cx="10396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INTRODUCTION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37A66-2DD4-BDB3-0058-73565C4E43A4}"/>
              </a:ext>
            </a:extLst>
          </p:cNvPr>
          <p:cNvSpPr txBox="1"/>
          <p:nvPr/>
        </p:nvSpPr>
        <p:spPr>
          <a:xfrm>
            <a:off x="2569662" y="1720840"/>
            <a:ext cx="655234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Welcome to my CEIS106 Introduction to Operation Systems class final project which is Linux based . I'll be utilizing virtual machines such as Ubuntu and DCHP server . I will be completing various tasks like executing commands, creating directories, files, copying, removing files and directories. I will also locate files, change script file permissions, add users, remove groups, and complete other tasks. I hope you enjoy this project as much as I did. </a:t>
            </a:r>
          </a:p>
        </p:txBody>
      </p:sp>
    </p:spTree>
    <p:extLst>
      <p:ext uri="{BB962C8B-B14F-4D97-AF65-F5344CB8AC3E}">
        <p14:creationId xmlns:p14="http://schemas.microsoft.com/office/powerpoint/2010/main" val="2524156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B27C9-FAA1-490A-8DE2-9BAA5B177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88D212-D1B3-139C-3B50-FC243A6FFED8}"/>
              </a:ext>
            </a:extLst>
          </p:cNvPr>
          <p:cNvSpPr txBox="1"/>
          <p:nvPr/>
        </p:nvSpPr>
        <p:spPr>
          <a:xfrm>
            <a:off x="1277735" y="384756"/>
            <a:ext cx="96365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MANAGE NETWORK INTERFACES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C970AA-54F1-6553-FF0B-6D0CB23AD58E}"/>
              </a:ext>
            </a:extLst>
          </p:cNvPr>
          <p:cNvSpPr txBox="1"/>
          <p:nvPr/>
        </p:nvSpPr>
        <p:spPr>
          <a:xfrm>
            <a:off x="528551" y="1574382"/>
            <a:ext cx="599555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1. Which DHCP message is shown in the output of the 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sudo dhclient –v –r ens33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 command?</a:t>
            </a: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Answer here:</a:t>
            </a: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DHCPRELEASE</a:t>
            </a:r>
          </a:p>
          <a:p>
            <a:endParaRPr lang="en-US" sz="2000" dirty="0">
              <a:solidFill>
                <a:schemeClr val="bg1">
                  <a:lumMod val="95000"/>
                </a:schemeClr>
              </a:solidFill>
              <a:latin typeface="New Times Roman"/>
            </a:endParaRP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2. Which four DHCP messages are shown in the output of the 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sudo dhclient –v ens33 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command?</a:t>
            </a: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Answer here:</a:t>
            </a: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DHCPDISCOVER</a:t>
            </a: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DHCPOFFER</a:t>
            </a: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DHCPREQUEST</a:t>
            </a: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DHCPACK</a:t>
            </a:r>
          </a:p>
        </p:txBody>
      </p:sp>
      <p:pic>
        <p:nvPicPr>
          <p:cNvPr id="11" name="Graphic 10" descr="Television outline">
            <a:extLst>
              <a:ext uri="{FF2B5EF4-FFF2-40B4-BE49-F238E27FC236}">
                <a16:creationId xmlns:a16="http://schemas.microsoft.com/office/drawing/2014/main" id="{99030406-400E-7038-9B47-786F44F3B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73637" y="1574382"/>
            <a:ext cx="3200399" cy="341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536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B27C9-FAA1-490A-8DE2-9BAA5B177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88D212-D1B3-139C-3B50-FC243A6FFED8}"/>
              </a:ext>
            </a:extLst>
          </p:cNvPr>
          <p:cNvSpPr txBox="1"/>
          <p:nvPr/>
        </p:nvSpPr>
        <p:spPr>
          <a:xfrm>
            <a:off x="166241" y="402305"/>
            <a:ext cx="50506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USE NETWORK    UTILITIES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89EC3E-9096-F486-28D4-A62D62ABCD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7" b="870"/>
          <a:stretch/>
        </p:blipFill>
        <p:spPr>
          <a:xfrm>
            <a:off x="5469056" y="566534"/>
            <a:ext cx="6351411" cy="48995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FA9A2E-7FCA-7CF1-B0FA-8C965CB7C161}"/>
              </a:ext>
            </a:extLst>
          </p:cNvPr>
          <p:cNvSpPr txBox="1"/>
          <p:nvPr/>
        </p:nvSpPr>
        <p:spPr>
          <a:xfrm>
            <a:off x="166241" y="2117254"/>
            <a:ext cx="46738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Take a screen capture of the output in Step 7 and Step 8.</a:t>
            </a:r>
          </a:p>
        </p:txBody>
      </p:sp>
    </p:spTree>
    <p:extLst>
      <p:ext uri="{BB962C8B-B14F-4D97-AF65-F5344CB8AC3E}">
        <p14:creationId xmlns:p14="http://schemas.microsoft.com/office/powerpoint/2010/main" val="2634785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6" descr="Frequency wave of vibrant colors">
            <a:extLst>
              <a:ext uri="{FF2B5EF4-FFF2-40B4-BE49-F238E27FC236}">
                <a16:creationId xmlns:a16="http://schemas.microsoft.com/office/drawing/2014/main" id="{99832064-71DC-4D4A-BF64-B140BE0DBC6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2482" b="12482"/>
          <a:stretch/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C19113-FBF3-FB72-235F-75671D755F99}"/>
              </a:ext>
            </a:extLst>
          </p:cNvPr>
          <p:cNvSpPr txBox="1"/>
          <p:nvPr/>
        </p:nvSpPr>
        <p:spPr>
          <a:xfrm>
            <a:off x="532015" y="2959251"/>
            <a:ext cx="106486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</a:rPr>
              <a:t>  </a:t>
            </a:r>
            <a:r>
              <a:rPr lang="en-US" sz="4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SYSTEM PERFORMANCE MONITORING </a:t>
            </a:r>
            <a:endParaRPr lang="en-US" sz="4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FB8C2F46-6F7F-433F-82F4-E8079F4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A17E5E-B1F1-E516-F3B2-D9E8DEFAF748}"/>
              </a:ext>
            </a:extLst>
          </p:cNvPr>
          <p:cNvSpPr txBox="1"/>
          <p:nvPr/>
        </p:nvSpPr>
        <p:spPr>
          <a:xfrm>
            <a:off x="588818" y="509446"/>
            <a:ext cx="73747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MONITOR LINUX PROCESSES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44F162-02CE-11DD-3A60-DCF60099A53C}"/>
              </a:ext>
            </a:extLst>
          </p:cNvPr>
          <p:cNvSpPr txBox="1"/>
          <p:nvPr/>
        </p:nvSpPr>
        <p:spPr>
          <a:xfrm>
            <a:off x="495993" y="2089279"/>
            <a:ext cx="6096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1. What is the default action of the </a:t>
            </a:r>
            <a:r>
              <a:rPr lang="en-US" i="1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15 SIGTERM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kill signal?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Answer here: Kill the highlighted process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  <a:latin typeface="New Times Roman"/>
            </a:endParaRP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2. In the System Monitor window, click on </a:t>
            </a:r>
            <a:r>
              <a:rPr lang="en-US" i="1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% CPU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to sort the processes by CPU load. Which process shows the highest percentage of CPU usage?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Answer here: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The gnome-shell(GUI) shows the highest percentage of CPU usage </a:t>
            </a:r>
          </a:p>
          <a:p>
            <a:endParaRPr lang="en-US" dirty="0"/>
          </a:p>
        </p:txBody>
      </p:sp>
      <p:pic>
        <p:nvPicPr>
          <p:cNvPr id="13" name="Graphic 12" descr="Clipboard outline">
            <a:extLst>
              <a:ext uri="{FF2B5EF4-FFF2-40B4-BE49-F238E27FC236}">
                <a16:creationId xmlns:a16="http://schemas.microsoft.com/office/drawing/2014/main" id="{29CE4766-32A7-9108-9908-E46C2FA58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6516" y="1213658"/>
            <a:ext cx="3358439" cy="335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35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FB8C2F46-6F7F-433F-82F4-E8079F4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C1FBF8-DDD3-4B65-FE3B-62AF6BAA090C}"/>
              </a:ext>
            </a:extLst>
          </p:cNvPr>
          <p:cNvSpPr txBox="1"/>
          <p:nvPr/>
        </p:nvSpPr>
        <p:spPr>
          <a:xfrm>
            <a:off x="1694411" y="476195"/>
            <a:ext cx="85801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MONITIOR USER ACTIVICTIES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EED570-8867-317E-CF7C-D2D963E17873}"/>
              </a:ext>
            </a:extLst>
          </p:cNvPr>
          <p:cNvSpPr txBox="1"/>
          <p:nvPr/>
        </p:nvSpPr>
        <p:spPr>
          <a:xfrm>
            <a:off x="1544089" y="1740283"/>
            <a:ext cx="609738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Issue the </a:t>
            </a:r>
            <a:r>
              <a:rPr lang="en-US" sz="1800" b="1" dirty="0">
                <a:solidFill>
                  <a:schemeClr val="bg1">
                    <a:lumMod val="95000"/>
                  </a:schemeClr>
                </a:solidFill>
              </a:rPr>
              <a:t>sudo  accton  on 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command to turn on GNC accounting. Run the </a:t>
            </a:r>
            <a:r>
              <a:rPr lang="en-US" sz="1800" b="1" dirty="0">
                <a:solidFill>
                  <a:schemeClr val="bg1">
                    <a:lumMod val="95000"/>
                  </a:schemeClr>
                </a:solidFill>
              </a:rPr>
              <a:t>sudo  updatedb 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command. Enter </a:t>
            </a:r>
            <a:r>
              <a:rPr lang="en-US" sz="1800" b="1" dirty="0">
                <a:solidFill>
                  <a:schemeClr val="bg1">
                    <a:lumMod val="95000"/>
                  </a:schemeClr>
                </a:solidFill>
              </a:rPr>
              <a:t>lastcomm  updatedb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 to check if the </a:t>
            </a:r>
            <a:r>
              <a:rPr lang="en-US" sz="1800" i="1" dirty="0">
                <a:solidFill>
                  <a:schemeClr val="bg1">
                    <a:lumMod val="95000"/>
                  </a:schemeClr>
                </a:solidFill>
              </a:rPr>
              <a:t>updatedb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 command was executed before. Remember to turn off GNC accounting (</a:t>
            </a:r>
            <a:r>
              <a:rPr lang="en-US" sz="1800" b="1" dirty="0">
                <a:solidFill>
                  <a:schemeClr val="bg1">
                    <a:lumMod val="95000"/>
                  </a:schemeClr>
                </a:solidFill>
              </a:rPr>
              <a:t>sudo  accton  off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) after answering the questions.</a:t>
            </a:r>
          </a:p>
          <a:p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1. What flag value is displayed in the output?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Answer here: S ---”super user”</a:t>
            </a:r>
          </a:p>
          <a:p>
            <a:endParaRPr lang="en-US" sz="18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2. Why is the name of the user who ran the processes shown as root, not student?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Answer here: Super user ran the process because I typed in sudo in front of the command </a:t>
            </a:r>
          </a:p>
        </p:txBody>
      </p:sp>
      <p:pic>
        <p:nvPicPr>
          <p:cNvPr id="7" name="Graphic 6" descr="Security camera outline">
            <a:extLst>
              <a:ext uri="{FF2B5EF4-FFF2-40B4-BE49-F238E27FC236}">
                <a16:creationId xmlns:a16="http://schemas.microsoft.com/office/drawing/2014/main" id="{4E69F6EB-241F-1225-AFE5-65C63904F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43861" y="1895302"/>
            <a:ext cx="2819191" cy="275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87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FB8C2F46-6F7F-433F-82F4-E8079F4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FD49B7-EDD7-88DC-D501-D7F46B38A836}"/>
              </a:ext>
            </a:extLst>
          </p:cNvPr>
          <p:cNvSpPr txBox="1"/>
          <p:nvPr/>
        </p:nvSpPr>
        <p:spPr>
          <a:xfrm>
            <a:off x="228139" y="460545"/>
            <a:ext cx="458493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MONITIOR NETWORK BANDWIDTH USAGE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2521C8-80D3-4B51-CB8B-C219B529C6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04"/>
          <a:stretch/>
        </p:blipFill>
        <p:spPr>
          <a:xfrm>
            <a:off x="4513810" y="644614"/>
            <a:ext cx="7532667" cy="50262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7548B1-9D2A-48E1-4DA9-C6CB3ACE63D0}"/>
              </a:ext>
            </a:extLst>
          </p:cNvPr>
          <p:cNvSpPr txBox="1"/>
          <p:nvPr/>
        </p:nvSpPr>
        <p:spPr>
          <a:xfrm>
            <a:off x="145523" y="3583609"/>
            <a:ext cx="6097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Take a screenshot of the output in Step 4.</a:t>
            </a:r>
          </a:p>
        </p:txBody>
      </p:sp>
    </p:spTree>
    <p:extLst>
      <p:ext uri="{BB962C8B-B14F-4D97-AF65-F5344CB8AC3E}">
        <p14:creationId xmlns:p14="http://schemas.microsoft.com/office/powerpoint/2010/main" val="29708377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lide Number Placeholder 52">
            <a:extLst>
              <a:ext uri="{FF2B5EF4-FFF2-40B4-BE49-F238E27FC236}">
                <a16:creationId xmlns:a16="http://schemas.microsoft.com/office/drawing/2014/main" id="{6813B31E-86C3-4175-9D10-220062CAF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A5A89EF-81E9-4164-8EA3-DA69DAE6F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531" y="237753"/>
            <a:ext cx="5220393" cy="129678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  </a:t>
            </a:r>
            <a:b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CHALLENGES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ACA621-9221-6631-5C8C-6CA002AED80B}"/>
              </a:ext>
            </a:extLst>
          </p:cNvPr>
          <p:cNvSpPr txBox="1"/>
          <p:nvPr/>
        </p:nvSpPr>
        <p:spPr>
          <a:xfrm>
            <a:off x="955963" y="1778925"/>
            <a:ext cx="451658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Some of the challenges that I faced during this project were  :</a:t>
            </a:r>
          </a:p>
          <a:p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New Times Roman"/>
              </a:rPr>
              <a:t>Forgetting that Linux is case sensitive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New Times Roman"/>
              </a:rPr>
              <a:t>Comparing this programming language to Python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New Times Roman"/>
              </a:rPr>
              <a:t>Ubuntu crashed a few times, which caused me to start from the beginning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New Times Roman"/>
              </a:rPr>
              <a:t>Starting all over, based on misspelled commands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New Times Roman"/>
              </a:rPr>
              <a:t>Time usage in my learning environment when I used Ubuntu for the first time</a:t>
            </a: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4" name="Graphic 13" descr="Hurdle outline">
            <a:extLst>
              <a:ext uri="{FF2B5EF4-FFF2-40B4-BE49-F238E27FC236}">
                <a16:creationId xmlns:a16="http://schemas.microsoft.com/office/drawing/2014/main" id="{F018BC06-1D73-053E-0126-9C7A94BD8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0924" y="282839"/>
            <a:ext cx="5676901" cy="567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woman looking at a screen with tiny writing and graphs floating">
            <a:extLst>
              <a:ext uri="{FF2B5EF4-FFF2-40B4-BE49-F238E27FC236}">
                <a16:creationId xmlns:a16="http://schemas.microsoft.com/office/drawing/2014/main" id="{A0A99AB3-33D7-48CE-8A78-BEB8D7179FF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" r="9"/>
          <a:stretch/>
        </p:blipFill>
        <p:spPr/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85FA840-9C16-45D8-8B50-7DC1A5DF3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940324F9-ABF9-4A46-B5E4-21164FADA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86318"/>
            <a:ext cx="6096000" cy="4621039"/>
          </a:xfrm>
          <a:solidFill>
            <a:srgbClr val="002060">
              <a:alpha val="90000"/>
            </a:srgb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CAREER SKILLS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19E4131-A9F1-45A1-94C6-3C559ABBE9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994" y="2291138"/>
            <a:ext cx="4534334" cy="319526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New Times Roman"/>
              </a:rPr>
              <a:t>WRITING SCRIPTS TO AUTOMATE TASK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New Times Roman"/>
              </a:rPr>
              <a:t>LEARNING LINUX COMMANDS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New Times Roman"/>
              </a:rPr>
              <a:t>MANAGING USER AND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New Times Roman"/>
              </a:rPr>
              <a:t>MONITORING SYSTEM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New Times Roman"/>
              </a:rPr>
              <a:t>UNDERSTANDING OF IP CONFIGURATIONS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New Times Roman"/>
              </a:rPr>
              <a:t>FUNDAMENTAL KNOWLEDGE OF LINUX OPERATING SYSTEMS IN A VIRTUALIZATION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latin typeface="New Times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latin typeface="New Times Roman"/>
            </a:endParaRPr>
          </a:p>
        </p:txBody>
      </p:sp>
    </p:spTree>
    <p:extLst>
      <p:ext uri="{BB962C8B-B14F-4D97-AF65-F5344CB8AC3E}">
        <p14:creationId xmlns:p14="http://schemas.microsoft.com/office/powerpoint/2010/main" val="19878452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Digital numbers and charts">
            <a:extLst>
              <a:ext uri="{FF2B5EF4-FFF2-40B4-BE49-F238E27FC236}">
                <a16:creationId xmlns:a16="http://schemas.microsoft.com/office/drawing/2014/main" id="{34502A2A-1AC0-851A-80C7-4DB968C479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72" r="26397" b="-1"/>
          <a:stretch/>
        </p:blipFill>
        <p:spPr>
          <a:xfrm>
            <a:off x="7179732" y="10"/>
            <a:ext cx="5012268" cy="6867366"/>
          </a:xfrm>
          <a:prstGeom prst="rect">
            <a:avLst/>
          </a:prstGeom>
          <a:noFill/>
        </p:spPr>
      </p:pic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54B9C659-31E5-DD2A-C623-827FC6A56D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39050" y="0"/>
            <a:ext cx="4652949" cy="68673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F967A96-6B86-484C-8592-14A44DA72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402E4C0-AD5E-4E8C-9F21-7CCE474BDCEB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  <p:sp>
        <p:nvSpPr>
          <p:cNvPr id="31" name="Title 6">
            <a:extLst>
              <a:ext uri="{FF2B5EF4-FFF2-40B4-BE49-F238E27FC236}">
                <a16:creationId xmlns:a16="http://schemas.microsoft.com/office/drawing/2014/main" id="{EFAF15FF-5169-B062-C662-27F430A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49" y="626724"/>
            <a:ext cx="5781711" cy="454976"/>
          </a:xfrm>
        </p:spPr>
        <p:txBody>
          <a:bodyPr/>
          <a:lstStyle/>
          <a:p>
            <a:r>
              <a:rPr lang="en-US" dirty="0">
                <a:ln w="19050">
                  <a:noFill/>
                </a:ln>
                <a:solidFill>
                  <a:schemeClr val="bg1"/>
                </a:solidFill>
              </a:rPr>
              <a:t>        conclusion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0319EE-03DC-7F66-3A39-228A72E7AFE7}"/>
              </a:ext>
            </a:extLst>
          </p:cNvPr>
          <p:cNvSpPr txBox="1"/>
          <p:nvPr/>
        </p:nvSpPr>
        <p:spPr>
          <a:xfrm>
            <a:off x="793750" y="1238250"/>
            <a:ext cx="5422392" cy="4590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0237A9-3BC8-3041-632B-0BEFA2F5C86B}"/>
              </a:ext>
            </a:extLst>
          </p:cNvPr>
          <p:cNvSpPr txBox="1"/>
          <p:nvPr/>
        </p:nvSpPr>
        <p:spPr>
          <a:xfrm>
            <a:off x="1133060" y="1739347"/>
            <a:ext cx="49629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New Times Roman"/>
              </a:rPr>
              <a:t>This course project was  very fun and one of my favorites so far. Despite facing a few obstacles , especially with remembering that Linux is case sensitive. I quickly overcame this obstacle by practicing double checking my commands before executing them. I  enjoyed working in a virtualized environment, which was great hands-on experience . After a while, I got familiarized with remembering some of Linux's commands, due to repetitive usage . This course project also gave me an idea of one of the certifications I will purse in the near future .</a:t>
            </a:r>
          </a:p>
        </p:txBody>
      </p:sp>
    </p:spTree>
    <p:extLst>
      <p:ext uri="{BB962C8B-B14F-4D97-AF65-F5344CB8AC3E}">
        <p14:creationId xmlns:p14="http://schemas.microsoft.com/office/powerpoint/2010/main" val="1505696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EDB7BD-1378-303D-E077-596CBDD8253D}"/>
              </a:ext>
            </a:extLst>
          </p:cNvPr>
          <p:cNvSpPr txBox="1"/>
          <p:nvPr/>
        </p:nvSpPr>
        <p:spPr>
          <a:xfrm>
            <a:off x="1366112" y="2721114"/>
            <a:ext cx="10396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LINUX FILE SYSTEM HIERACRACY </a:t>
            </a:r>
          </a:p>
        </p:txBody>
      </p:sp>
    </p:spTree>
    <p:extLst>
      <p:ext uri="{BB962C8B-B14F-4D97-AF65-F5344CB8AC3E}">
        <p14:creationId xmlns:p14="http://schemas.microsoft.com/office/powerpoint/2010/main" val="1883836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9EE126B-B5CD-4FEC-A36A-5B51A1CE2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F66066-5FBE-98F2-0665-846581D66CC6}"/>
              </a:ext>
            </a:extLst>
          </p:cNvPr>
          <p:cNvSpPr txBox="1"/>
          <p:nvPr/>
        </p:nvSpPr>
        <p:spPr>
          <a:xfrm>
            <a:off x="679334" y="653575"/>
            <a:ext cx="106744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NAVIGATE THE LINUX FILESYSTEM TREE</a:t>
            </a:r>
            <a:endParaRPr lang="en-US" sz="36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3076CE-ED4D-F524-A140-E1D3069DC5FD}"/>
              </a:ext>
            </a:extLst>
          </p:cNvPr>
          <p:cNvSpPr txBox="1"/>
          <p:nvPr/>
        </p:nvSpPr>
        <p:spPr>
          <a:xfrm>
            <a:off x="227200" y="1817921"/>
            <a:ext cx="6918268" cy="4437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1. What is the </a:t>
            </a:r>
            <a:r>
              <a:rPr lang="en-US" sz="1600" i="1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pwd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 command an acronym for? What about the </a:t>
            </a:r>
            <a:r>
              <a:rPr lang="en-US" sz="1600" i="1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cd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 command?</a:t>
            </a:r>
          </a:p>
          <a:p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Answer here:</a:t>
            </a:r>
          </a:p>
          <a:p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pwd- stands for command stands for print working directory –  shows the current directory which is in the directory tree </a:t>
            </a:r>
          </a:p>
          <a:p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Cd –stands for change directory –this command changes the directory </a:t>
            </a:r>
          </a:p>
          <a:p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 </a:t>
            </a:r>
          </a:p>
          <a:p>
            <a:endParaRPr lang="en-US" sz="1600" dirty="0">
              <a:solidFill>
                <a:schemeClr val="bg1">
                  <a:lumMod val="95000"/>
                </a:schemeClr>
              </a:solidFill>
              <a:latin typeface="New Times Roman"/>
            </a:endParaRPr>
          </a:p>
          <a:p>
            <a:endParaRPr lang="en-US" sz="1600" dirty="0">
              <a:solidFill>
                <a:schemeClr val="bg1">
                  <a:lumMod val="95000"/>
                </a:schemeClr>
              </a:solidFill>
              <a:latin typeface="New Times Roman"/>
            </a:endParaRPr>
          </a:p>
          <a:p>
            <a:endParaRPr lang="en-US" sz="1600" dirty="0">
              <a:solidFill>
                <a:schemeClr val="bg1">
                  <a:lumMod val="95000"/>
                </a:schemeClr>
              </a:solidFill>
              <a:latin typeface="New Times Roman"/>
            </a:endParaRPr>
          </a:p>
          <a:p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2. Explain the differences between a relative path and an absolute/full path in Linux.</a:t>
            </a:r>
          </a:p>
          <a:p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Answer here:</a:t>
            </a:r>
          </a:p>
          <a:p>
            <a:endParaRPr lang="en-US" sz="1600" dirty="0">
              <a:solidFill>
                <a:schemeClr val="bg1">
                  <a:lumMod val="95000"/>
                </a:schemeClr>
              </a:solidFill>
              <a:latin typeface="New Times Roman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>
                <a:solidFill>
                  <a:schemeClr val="bg1">
                    <a:lumMod val="95000"/>
                  </a:schemeClr>
                </a:solidFill>
                <a:effectLst/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Relative path – is the path that is based on your location that only identifies the location of the file or directory that you’re currently in.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>
                <a:solidFill>
                  <a:schemeClr val="bg1">
                    <a:lumMod val="95000"/>
                  </a:schemeClr>
                </a:solidFill>
                <a:effectLst/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Absolute path – is the path starting from the root of the file system that identifies the entire location of a file or directory.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CBA35-E762-0C8A-B74C-4C1460945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022" y="1889761"/>
            <a:ext cx="4374138" cy="394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40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0ED447-C6CA-4C7D-8108-E593E142A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F63107-78EC-3E6E-9398-04E70D95BD74}"/>
              </a:ext>
            </a:extLst>
          </p:cNvPr>
          <p:cNvSpPr txBox="1"/>
          <p:nvPr/>
        </p:nvSpPr>
        <p:spPr>
          <a:xfrm>
            <a:off x="321849" y="515523"/>
            <a:ext cx="45275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</a:rPr>
              <a:t>CREATE DIRECTORIES AND FILES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BE0977-FA76-10CA-7B37-37A1539C89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6"/>
          <a:stretch/>
        </p:blipFill>
        <p:spPr>
          <a:xfrm>
            <a:off x="4253501" y="410966"/>
            <a:ext cx="7855038" cy="55597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E862FD-7E7C-2666-0DE2-A98F3137243E}"/>
              </a:ext>
            </a:extLst>
          </p:cNvPr>
          <p:cNvSpPr txBox="1"/>
          <p:nvPr/>
        </p:nvSpPr>
        <p:spPr>
          <a:xfrm>
            <a:off x="414317" y="2655491"/>
            <a:ext cx="22834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Take a screenshot of the output in Steps 5 and 6.</a:t>
            </a:r>
          </a:p>
        </p:txBody>
      </p:sp>
    </p:spTree>
    <p:extLst>
      <p:ext uri="{BB962C8B-B14F-4D97-AF65-F5344CB8AC3E}">
        <p14:creationId xmlns:p14="http://schemas.microsoft.com/office/powerpoint/2010/main" val="611775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85F4B4-31EC-4AE6-A166-6FE4AD642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C73259-AA4C-B64C-442B-0059AEBDD7CA}"/>
              </a:ext>
            </a:extLst>
          </p:cNvPr>
          <p:cNvSpPr txBox="1"/>
          <p:nvPr/>
        </p:nvSpPr>
        <p:spPr>
          <a:xfrm>
            <a:off x="506856" y="525863"/>
            <a:ext cx="38545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COPY AND REMOVE DIRECTORIES AND FILES</a:t>
            </a:r>
            <a:endParaRPr lang="en-US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CEC27-8AFD-0DDD-6DDD-6C98C0DA0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221" y="671560"/>
            <a:ext cx="7183360" cy="47680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45BF68-A6CB-4C45-4BA8-CEDB63A0EE67}"/>
              </a:ext>
            </a:extLst>
          </p:cNvPr>
          <p:cNvSpPr txBox="1"/>
          <p:nvPr/>
        </p:nvSpPr>
        <p:spPr>
          <a:xfrm>
            <a:off x="506856" y="3162736"/>
            <a:ext cx="38545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Take a screenshot of the output in Step 3</a:t>
            </a:r>
          </a:p>
        </p:txBody>
      </p:sp>
    </p:spTree>
    <p:extLst>
      <p:ext uri="{BB962C8B-B14F-4D97-AF65-F5344CB8AC3E}">
        <p14:creationId xmlns:p14="http://schemas.microsoft.com/office/powerpoint/2010/main" val="414789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08226-4335-4EA1-9B2D-CDE1FBD8D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715D36-D52E-6E88-A17D-F1D4B91E3BA2}"/>
              </a:ext>
            </a:extLst>
          </p:cNvPr>
          <p:cNvSpPr txBox="1"/>
          <p:nvPr/>
        </p:nvSpPr>
        <p:spPr>
          <a:xfrm>
            <a:off x="146365" y="523984"/>
            <a:ext cx="45078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LOCATE DIRECTORIES AND FILES   </a:t>
            </a:r>
            <a:endParaRPr lang="en-US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CA66DB-0D90-CD53-D563-7F480D158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0269" y="523984"/>
            <a:ext cx="5854365" cy="54254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81794E-8D0D-FCE0-E72F-C6473F32B02F}"/>
              </a:ext>
            </a:extLst>
          </p:cNvPr>
          <p:cNvSpPr txBox="1"/>
          <p:nvPr/>
        </p:nvSpPr>
        <p:spPr>
          <a:xfrm>
            <a:off x="146365" y="2782669"/>
            <a:ext cx="45078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Take a screenshot of the output in Steps 5 and 6.</a:t>
            </a:r>
          </a:p>
        </p:txBody>
      </p:sp>
    </p:spTree>
    <p:extLst>
      <p:ext uri="{BB962C8B-B14F-4D97-AF65-F5344CB8AC3E}">
        <p14:creationId xmlns:p14="http://schemas.microsoft.com/office/powerpoint/2010/main" val="2378828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6" descr="Frequency wave of vibrant colors">
            <a:extLst>
              <a:ext uri="{FF2B5EF4-FFF2-40B4-BE49-F238E27FC236}">
                <a16:creationId xmlns:a16="http://schemas.microsoft.com/office/drawing/2014/main" id="{99832064-71DC-4D4A-BF64-B140BE0DBC6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2482" b="12482"/>
          <a:stretch/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C19113-FBF3-FB72-235F-75671D755F99}"/>
              </a:ext>
            </a:extLst>
          </p:cNvPr>
          <p:cNvSpPr txBox="1"/>
          <p:nvPr/>
        </p:nvSpPr>
        <p:spPr>
          <a:xfrm>
            <a:off x="2164743" y="2959251"/>
            <a:ext cx="7692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</a:rPr>
              <a:t>   </a:t>
            </a:r>
            <a:r>
              <a:rPr lang="en-US" sz="4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LINUX SHELL SCRIPTS</a:t>
            </a:r>
          </a:p>
        </p:txBody>
      </p:sp>
    </p:spTree>
    <p:extLst>
      <p:ext uri="{BB962C8B-B14F-4D97-AF65-F5344CB8AC3E}">
        <p14:creationId xmlns:p14="http://schemas.microsoft.com/office/powerpoint/2010/main" val="372874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9EE126B-B5CD-4FEC-A36A-5B51A1CE2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F66066-5FBE-98F2-0665-846581D66CC6}"/>
              </a:ext>
            </a:extLst>
          </p:cNvPr>
          <p:cNvSpPr txBox="1"/>
          <p:nvPr/>
        </p:nvSpPr>
        <p:spPr>
          <a:xfrm>
            <a:off x="720437" y="673951"/>
            <a:ext cx="67014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CREATE A SHELL SCRIPT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8BD572-44D1-5ADA-293D-20BA3849C8F3}"/>
              </a:ext>
            </a:extLst>
          </p:cNvPr>
          <p:cNvSpPr txBox="1"/>
          <p:nvPr/>
        </p:nvSpPr>
        <p:spPr>
          <a:xfrm>
            <a:off x="720437" y="1736574"/>
            <a:ext cx="6096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1. What are the file permissions of the script?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Answer here: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rw-rw-r-- --read/write for the owner, read/write for the group , read only for everyone 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2. What’s the name of the user-defined variable in the script?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Answer here: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Text 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3. Which redirection meta-character is used in the script? What does it do?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Answer here: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  <a:latin typeface="New Times Roman"/>
            </a:endParaRP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New Times Roman"/>
              </a:rPr>
              <a:t>&gt;&gt; -- redirection to the file and appends to the end of the file </a:t>
            </a:r>
          </a:p>
        </p:txBody>
      </p:sp>
      <p:pic>
        <p:nvPicPr>
          <p:cNvPr id="6" name="Graphic 5" descr="Programmer male outline">
            <a:extLst>
              <a:ext uri="{FF2B5EF4-FFF2-40B4-BE49-F238E27FC236}">
                <a16:creationId xmlns:a16="http://schemas.microsoft.com/office/drawing/2014/main" id="{4A7B1333-89E8-537F-E0DA-FC1B135E4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2771" y="1257490"/>
            <a:ext cx="3573087" cy="395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73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A1380"/>
      </a:accent1>
      <a:accent2>
        <a:srgbClr val="0C1A69"/>
      </a:accent2>
      <a:accent3>
        <a:srgbClr val="F4292E"/>
      </a:accent3>
      <a:accent4>
        <a:srgbClr val="FD49C1"/>
      </a:accent4>
      <a:accent5>
        <a:srgbClr val="15C7C7"/>
      </a:accent5>
      <a:accent6>
        <a:srgbClr val="02DCFA"/>
      </a:accent6>
      <a:hlink>
        <a:srgbClr val="0563C1"/>
      </a:hlink>
      <a:folHlink>
        <a:srgbClr val="954F72"/>
      </a:folHlink>
    </a:clrScheme>
    <a:fontScheme name="Custom 31">
      <a:majorFont>
        <a:latin typeface="Posterama Bold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 Pitch Deck_TM33781529_Win32_JC_v3" id="{862F7C05-3205-4562-AA5F-868BCB6856F9}" vid="{97BBE2DD-0E32-4C1B-8BB2-0414672F316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2" ma:contentTypeDescription="Create a new document." ma:contentTypeScope="" ma:versionID="5a5774fd28510f591f3d0476b60c796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656ce980f6f53fc96333c5ee30c32b6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89A24D-CD69-45A4-AC93-53B8115AA41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1D2FAC4-C1D8-4FBC-AFD8-786609711A54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40BF0F94-36C0-430F-8DDE-AF914AC0C0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1829</TotalTime>
  <Words>1168</Words>
  <Application>Microsoft Office PowerPoint</Application>
  <PresentationFormat>Widescreen</PresentationFormat>
  <Paragraphs>147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Arial Black</vt:lpstr>
      <vt:lpstr>Avenir Next LT Pro</vt:lpstr>
      <vt:lpstr>Bierstadt</vt:lpstr>
      <vt:lpstr>Calibri</vt:lpstr>
      <vt:lpstr>Courier New</vt:lpstr>
      <vt:lpstr>New Times Roman</vt:lpstr>
      <vt:lpstr>Posterama</vt:lpstr>
      <vt:lpstr>Posterama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CHALLENGES  </vt:lpstr>
      <vt:lpstr>CAREER SKILLS</vt:lpstr>
      <vt:lpstr>        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Pitch Deck</dc:title>
  <dc:creator>Takeyha Thompson-Green</dc:creator>
  <cp:lastModifiedBy>Takeyha Thompson-Green</cp:lastModifiedBy>
  <cp:revision>2</cp:revision>
  <dcterms:created xsi:type="dcterms:W3CDTF">2023-08-21T14:32:25Z</dcterms:created>
  <dcterms:modified xsi:type="dcterms:W3CDTF">2023-08-22T21:36:06Z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